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6"/>
  </p:notesMasterIdLst>
  <p:handoutMasterIdLst>
    <p:handoutMasterId r:id="rId3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288" r:id="rId30"/>
    <p:sldId id="289" r:id="rId31"/>
    <p:sldId id="320" r:id="rId32"/>
    <p:sldId id="274" r:id="rId33"/>
    <p:sldId id="275" r:id="rId34"/>
    <p:sldId id="329" r:id="rId35"/>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53EE99-D8DD-4E86-9F3C-C7F8159EDD3B}" v="22" dt="2025-05-27T15:47:21.50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55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Diego Gerwig Lopez" userId="fcf649b8-fa74-408b-b42f-6a667317ea65" providerId="ADAL" clId="{F2E07EAF-5E96-491D-B906-60F3658E722B}"/>
    <pc:docChg chg="modSld">
      <pc:chgData name="Diego Gerwig Lopez" userId="fcf649b8-fa74-408b-b42f-6a667317ea65" providerId="ADAL" clId="{F2E07EAF-5E96-491D-B906-60F3658E722B}" dt="2025-05-27T14:40:08.688" v="39" actId="20577"/>
      <pc:docMkLst>
        <pc:docMk/>
      </pc:docMkLst>
      <pc:sldChg chg="modSp mod">
        <pc:chgData name="Diego Gerwig Lopez" userId="fcf649b8-fa74-408b-b42f-6a667317ea65" providerId="ADAL" clId="{F2E07EAF-5E96-491D-B906-60F3658E722B}" dt="2025-05-27T14:40:08.688" v="39" actId="20577"/>
        <pc:sldMkLst>
          <pc:docMk/>
          <pc:sldMk cId="1277611629" sldId="327"/>
        </pc:sldMkLst>
        <pc:spChg chg="mod">
          <ac:chgData name="Diego Gerwig Lopez" userId="fcf649b8-fa74-408b-b42f-6a667317ea65" providerId="ADAL" clId="{F2E07EAF-5E96-491D-B906-60F3658E722B}" dt="2025-05-27T14:40:08.688" v="39" actId="20577"/>
          <ac:spMkLst>
            <pc:docMk/>
            <pc:sldMk cId="1277611629" sldId="327"/>
            <ac:spMk id="6" creationId="{2C36AF9D-A911-994B-90EA-013D4CDA5604}"/>
          </ac:spMkLst>
        </pc:spChg>
      </pc:sldChg>
    </pc:docChg>
  </pc:docChgLst>
  <pc:docChgLst>
    <pc:chgData name="Diego Gerwig Lopez" userId="fcf649b8-fa74-408b-b42f-6a667317ea65" providerId="ADAL" clId="{9253EE99-D8DD-4E86-9F3C-C7F8159EDD3B}"/>
    <pc:docChg chg="undo custSel delSld modSld modNotesMaster modHandout">
      <pc:chgData name="Diego Gerwig Lopez" userId="fcf649b8-fa74-408b-b42f-6a667317ea65" providerId="ADAL" clId="{9253EE99-D8DD-4E86-9F3C-C7F8159EDD3B}" dt="2025-05-27T15:47:44.141" v="166" actId="26606"/>
      <pc:docMkLst>
        <pc:docMk/>
      </pc:docMkLst>
      <pc:sldChg chg="addSp delSp modSp mod setBg">
        <pc:chgData name="Diego Gerwig Lopez" userId="fcf649b8-fa74-408b-b42f-6a667317ea65" providerId="ADAL" clId="{9253EE99-D8DD-4E86-9F3C-C7F8159EDD3B}" dt="2025-05-27T15:35:21.159" v="103" actId="26606"/>
        <pc:sldMkLst>
          <pc:docMk/>
          <pc:sldMk cId="1553432724" sldId="262"/>
        </pc:sldMkLst>
        <pc:spChg chg="mod ord">
          <ac:chgData name="Diego Gerwig Lopez" userId="fcf649b8-fa74-408b-b42f-6a667317ea65" providerId="ADAL" clId="{9253EE99-D8DD-4E86-9F3C-C7F8159EDD3B}" dt="2025-05-27T15:35:21.159" v="103" actId="26606"/>
          <ac:spMkLst>
            <pc:docMk/>
            <pc:sldMk cId="1553432724" sldId="262"/>
            <ac:spMk id="4" creationId="{B892CF01-5F8F-9D43-96B9-A581954BA94A}"/>
          </ac:spMkLst>
        </pc:spChg>
        <pc:spChg chg="del mod">
          <ac:chgData name="Diego Gerwig Lopez" userId="fcf649b8-fa74-408b-b42f-6a667317ea65" providerId="ADAL" clId="{9253EE99-D8DD-4E86-9F3C-C7F8159EDD3B}" dt="2025-05-27T15:35:21.159" v="103" actId="26606"/>
          <ac:spMkLst>
            <pc:docMk/>
            <pc:sldMk cId="1553432724" sldId="262"/>
            <ac:spMk id="7" creationId="{0BFEC426-B615-E549-83E5-140FD588BC64}"/>
          </ac:spMkLst>
        </pc:spChg>
        <pc:spChg chg="mod">
          <ac:chgData name="Diego Gerwig Lopez" userId="fcf649b8-fa74-408b-b42f-6a667317ea65" providerId="ADAL" clId="{9253EE99-D8DD-4E86-9F3C-C7F8159EDD3B}" dt="2025-05-27T15:35:21.159" v="103" actId="26606"/>
          <ac:spMkLst>
            <pc:docMk/>
            <pc:sldMk cId="1553432724" sldId="262"/>
            <ac:spMk id="13" creationId="{13C62649-0825-4926-8E2A-2EBCCFE00ECC}"/>
          </ac:spMkLst>
        </pc:spChg>
        <pc:spChg chg="add">
          <ac:chgData name="Diego Gerwig Lopez" userId="fcf649b8-fa74-408b-b42f-6a667317ea65" providerId="ADAL" clId="{9253EE99-D8DD-4E86-9F3C-C7F8159EDD3B}" dt="2025-05-27T15:35:21.159" v="103" actId="26606"/>
          <ac:spMkLst>
            <pc:docMk/>
            <pc:sldMk cId="1553432724" sldId="262"/>
            <ac:spMk id="19" creationId="{BACC6370-2D7E-4714-9D71-7542949D7D5D}"/>
          </ac:spMkLst>
        </pc:spChg>
        <pc:spChg chg="add">
          <ac:chgData name="Diego Gerwig Lopez" userId="fcf649b8-fa74-408b-b42f-6a667317ea65" providerId="ADAL" clId="{9253EE99-D8DD-4E86-9F3C-C7F8159EDD3B}" dt="2025-05-27T15:35:21.159" v="103" actId="26606"/>
          <ac:spMkLst>
            <pc:docMk/>
            <pc:sldMk cId="1553432724" sldId="262"/>
            <ac:spMk id="21" creationId="{F68B3F68-107C-434F-AA38-110D5EA91B85}"/>
          </ac:spMkLst>
        </pc:spChg>
        <pc:spChg chg="add">
          <ac:chgData name="Diego Gerwig Lopez" userId="fcf649b8-fa74-408b-b42f-6a667317ea65" providerId="ADAL" clId="{9253EE99-D8DD-4E86-9F3C-C7F8159EDD3B}" dt="2025-05-27T15:35:21.159" v="103" actId="26606"/>
          <ac:spMkLst>
            <pc:docMk/>
            <pc:sldMk cId="1553432724" sldId="262"/>
            <ac:spMk id="23" creationId="{AAD0DBB9-1A4B-4391-81D4-CB19F9AB918A}"/>
          </ac:spMkLst>
        </pc:spChg>
        <pc:spChg chg="add">
          <ac:chgData name="Diego Gerwig Lopez" userId="fcf649b8-fa74-408b-b42f-6a667317ea65" providerId="ADAL" clId="{9253EE99-D8DD-4E86-9F3C-C7F8159EDD3B}" dt="2025-05-27T15:35:21.159" v="103" actId="26606"/>
          <ac:spMkLst>
            <pc:docMk/>
            <pc:sldMk cId="1553432724" sldId="262"/>
            <ac:spMk id="25" creationId="{063BBA22-50EA-4C4D-BE05-F1CE4E63AA56}"/>
          </ac:spMkLst>
        </pc:spChg>
        <pc:graphicFrameChg chg="add">
          <ac:chgData name="Diego Gerwig Lopez" userId="fcf649b8-fa74-408b-b42f-6a667317ea65" providerId="ADAL" clId="{9253EE99-D8DD-4E86-9F3C-C7F8159EDD3B}" dt="2025-05-27T15:35:21.159" v="103" actId="26606"/>
          <ac:graphicFrameMkLst>
            <pc:docMk/>
            <pc:sldMk cId="1553432724" sldId="262"/>
            <ac:graphicFrameMk id="15" creationId="{1603EFC4-D817-6393-60AB-9C4EE6737267}"/>
          </ac:graphicFrameMkLst>
        </pc:graphicFrameChg>
      </pc:sldChg>
      <pc:sldChg chg="addSp delSp modSp mod setBg">
        <pc:chgData name="Diego Gerwig Lopez" userId="fcf649b8-fa74-408b-b42f-6a667317ea65" providerId="ADAL" clId="{9253EE99-D8DD-4E86-9F3C-C7F8159EDD3B}" dt="2025-05-27T15:35:45.303" v="107" actId="26606"/>
        <pc:sldMkLst>
          <pc:docMk/>
          <pc:sldMk cId="3288665831" sldId="263"/>
        </pc:sldMkLst>
        <pc:spChg chg="add">
          <ac:chgData name="Diego Gerwig Lopez" userId="fcf649b8-fa74-408b-b42f-6a667317ea65" providerId="ADAL" clId="{9253EE99-D8DD-4E86-9F3C-C7F8159EDD3B}" dt="2025-05-27T14:56:21.016" v="19"/>
          <ac:spMkLst>
            <pc:docMk/>
            <pc:sldMk cId="3288665831" sldId="263"/>
            <ac:spMk id="2" creationId="{84613BE8-3F1B-296E-F918-09B55E903769}"/>
          </ac:spMkLst>
        </pc:spChg>
        <pc:spChg chg="add del mod">
          <ac:chgData name="Diego Gerwig Lopez" userId="fcf649b8-fa74-408b-b42f-6a667317ea65" providerId="ADAL" clId="{9253EE99-D8DD-4E86-9F3C-C7F8159EDD3B}" dt="2025-05-27T15:35:45.303" v="107" actId="26606"/>
          <ac:spMkLst>
            <pc:docMk/>
            <pc:sldMk cId="3288665831" sldId="263"/>
            <ac:spMk id="3" creationId="{C17E85B6-A1F0-7CDA-4171-48CCCA2EDE38}"/>
          </ac:spMkLst>
        </pc:spChg>
        <pc:spChg chg="del mod">
          <ac:chgData name="Diego Gerwig Lopez" userId="fcf649b8-fa74-408b-b42f-6a667317ea65" providerId="ADAL" clId="{9253EE99-D8DD-4E86-9F3C-C7F8159EDD3B}" dt="2025-05-27T14:56:29.357" v="21"/>
          <ac:spMkLst>
            <pc:docMk/>
            <pc:sldMk cId="3288665831" sldId="263"/>
            <ac:spMk id="5" creationId="{1B07C49E-AFFC-EC46-8930-E4D428F5F943}"/>
          </ac:spMkLst>
        </pc:spChg>
        <pc:spChg chg="mod ord">
          <ac:chgData name="Diego Gerwig Lopez" userId="fcf649b8-fa74-408b-b42f-6a667317ea65" providerId="ADAL" clId="{9253EE99-D8DD-4E86-9F3C-C7F8159EDD3B}" dt="2025-05-27T15:35:45.303" v="107" actId="26606"/>
          <ac:spMkLst>
            <pc:docMk/>
            <pc:sldMk cId="3288665831" sldId="263"/>
            <ac:spMk id="6" creationId="{772D0411-8FF8-C540-84AE-DBA0703D368C}"/>
          </ac:spMkLst>
        </pc:spChg>
        <pc:spChg chg="mod">
          <ac:chgData name="Diego Gerwig Lopez" userId="fcf649b8-fa74-408b-b42f-6a667317ea65" providerId="ADAL" clId="{9253EE99-D8DD-4E86-9F3C-C7F8159EDD3B}" dt="2025-05-27T15:35:45.303" v="107" actId="26606"/>
          <ac:spMkLst>
            <pc:docMk/>
            <pc:sldMk cId="3288665831" sldId="263"/>
            <ac:spMk id="12" creationId="{D77AC1D2-8B41-4A7A-88CF-41E6B7D8C98D}"/>
          </ac:spMkLst>
        </pc:spChg>
        <pc:spChg chg="add del">
          <ac:chgData name="Diego Gerwig Lopez" userId="fcf649b8-fa74-408b-b42f-6a667317ea65" providerId="ADAL" clId="{9253EE99-D8DD-4E86-9F3C-C7F8159EDD3B}" dt="2025-05-27T15:35:45.268" v="106" actId="26606"/>
          <ac:spMkLst>
            <pc:docMk/>
            <pc:sldMk cId="3288665831" sldId="263"/>
            <ac:spMk id="18" creationId="{BACC6370-2D7E-4714-9D71-7542949D7D5D}"/>
          </ac:spMkLst>
        </pc:spChg>
        <pc:spChg chg="add del">
          <ac:chgData name="Diego Gerwig Lopez" userId="fcf649b8-fa74-408b-b42f-6a667317ea65" providerId="ADAL" clId="{9253EE99-D8DD-4E86-9F3C-C7F8159EDD3B}" dt="2025-05-27T15:35:45.268" v="106" actId="26606"/>
          <ac:spMkLst>
            <pc:docMk/>
            <pc:sldMk cId="3288665831" sldId="263"/>
            <ac:spMk id="20" creationId="{F68B3F68-107C-434F-AA38-110D5EA91B85}"/>
          </ac:spMkLst>
        </pc:spChg>
        <pc:spChg chg="add del">
          <ac:chgData name="Diego Gerwig Lopez" userId="fcf649b8-fa74-408b-b42f-6a667317ea65" providerId="ADAL" clId="{9253EE99-D8DD-4E86-9F3C-C7F8159EDD3B}" dt="2025-05-27T15:35:45.268" v="106" actId="26606"/>
          <ac:spMkLst>
            <pc:docMk/>
            <pc:sldMk cId="3288665831" sldId="263"/>
            <ac:spMk id="22" creationId="{AAD0DBB9-1A4B-4391-81D4-CB19F9AB918A}"/>
          </ac:spMkLst>
        </pc:spChg>
        <pc:spChg chg="add del">
          <ac:chgData name="Diego Gerwig Lopez" userId="fcf649b8-fa74-408b-b42f-6a667317ea65" providerId="ADAL" clId="{9253EE99-D8DD-4E86-9F3C-C7F8159EDD3B}" dt="2025-05-27T15:35:45.268" v="106" actId="26606"/>
          <ac:spMkLst>
            <pc:docMk/>
            <pc:sldMk cId="3288665831" sldId="263"/>
            <ac:spMk id="24" creationId="{063BBA22-50EA-4C4D-BE05-F1CE4E63AA56}"/>
          </ac:spMkLst>
        </pc:spChg>
        <pc:spChg chg="add">
          <ac:chgData name="Diego Gerwig Lopez" userId="fcf649b8-fa74-408b-b42f-6a667317ea65" providerId="ADAL" clId="{9253EE99-D8DD-4E86-9F3C-C7F8159EDD3B}" dt="2025-05-27T15:35:45.303" v="107" actId="26606"/>
          <ac:spMkLst>
            <pc:docMk/>
            <pc:sldMk cId="3288665831" sldId="263"/>
            <ac:spMk id="26" creationId="{BACC6370-2D7E-4714-9D71-7542949D7D5D}"/>
          </ac:spMkLst>
        </pc:spChg>
        <pc:spChg chg="add">
          <ac:chgData name="Diego Gerwig Lopez" userId="fcf649b8-fa74-408b-b42f-6a667317ea65" providerId="ADAL" clId="{9253EE99-D8DD-4E86-9F3C-C7F8159EDD3B}" dt="2025-05-27T15:35:45.303" v="107" actId="26606"/>
          <ac:spMkLst>
            <pc:docMk/>
            <pc:sldMk cId="3288665831" sldId="263"/>
            <ac:spMk id="27" creationId="{F68B3F68-107C-434F-AA38-110D5EA91B85}"/>
          </ac:spMkLst>
        </pc:spChg>
        <pc:spChg chg="add">
          <ac:chgData name="Diego Gerwig Lopez" userId="fcf649b8-fa74-408b-b42f-6a667317ea65" providerId="ADAL" clId="{9253EE99-D8DD-4E86-9F3C-C7F8159EDD3B}" dt="2025-05-27T15:35:45.303" v="107" actId="26606"/>
          <ac:spMkLst>
            <pc:docMk/>
            <pc:sldMk cId="3288665831" sldId="263"/>
            <ac:spMk id="28" creationId="{AAD0DBB9-1A4B-4391-81D4-CB19F9AB918A}"/>
          </ac:spMkLst>
        </pc:spChg>
        <pc:spChg chg="add">
          <ac:chgData name="Diego Gerwig Lopez" userId="fcf649b8-fa74-408b-b42f-6a667317ea65" providerId="ADAL" clId="{9253EE99-D8DD-4E86-9F3C-C7F8159EDD3B}" dt="2025-05-27T15:35:45.303" v="107" actId="26606"/>
          <ac:spMkLst>
            <pc:docMk/>
            <pc:sldMk cId="3288665831" sldId="263"/>
            <ac:spMk id="29" creationId="{063BBA22-50EA-4C4D-BE05-F1CE4E63AA56}"/>
          </ac:spMkLst>
        </pc:spChg>
        <pc:graphicFrameChg chg="add del">
          <ac:chgData name="Diego Gerwig Lopez" userId="fcf649b8-fa74-408b-b42f-6a667317ea65" providerId="ADAL" clId="{9253EE99-D8DD-4E86-9F3C-C7F8159EDD3B}" dt="2025-05-27T15:35:45.268" v="106" actId="26606"/>
          <ac:graphicFrameMkLst>
            <pc:docMk/>
            <pc:sldMk cId="3288665831" sldId="263"/>
            <ac:graphicFrameMk id="14" creationId="{6D7E6BAC-4E56-E603-88F8-FA2609D34737}"/>
          </ac:graphicFrameMkLst>
        </pc:graphicFrameChg>
        <pc:graphicFrameChg chg="add">
          <ac:chgData name="Diego Gerwig Lopez" userId="fcf649b8-fa74-408b-b42f-6a667317ea65" providerId="ADAL" clId="{9253EE99-D8DD-4E86-9F3C-C7F8159EDD3B}" dt="2025-05-27T15:35:45.303" v="107" actId="26606"/>
          <ac:graphicFrameMkLst>
            <pc:docMk/>
            <pc:sldMk cId="3288665831" sldId="263"/>
            <ac:graphicFrameMk id="30" creationId="{5371848C-5B88-8B07-A7EE-2AA5A992790E}"/>
          </ac:graphicFrameMkLst>
        </pc:graphicFrameChg>
      </pc:sldChg>
      <pc:sldChg chg="addSp delSp modSp mod setBg">
        <pc:chgData name="Diego Gerwig Lopez" userId="fcf649b8-fa74-408b-b42f-6a667317ea65" providerId="ADAL" clId="{9253EE99-D8DD-4E86-9F3C-C7F8159EDD3B}" dt="2025-05-27T15:36:07.448" v="110" actId="26606"/>
        <pc:sldMkLst>
          <pc:docMk/>
          <pc:sldMk cId="2987552906" sldId="264"/>
        </pc:sldMkLst>
        <pc:spChg chg="mod ord">
          <ac:chgData name="Diego Gerwig Lopez" userId="fcf649b8-fa74-408b-b42f-6a667317ea65" providerId="ADAL" clId="{9253EE99-D8DD-4E86-9F3C-C7F8159EDD3B}" dt="2025-05-27T15:36:07.448" v="110" actId="26606"/>
          <ac:spMkLst>
            <pc:docMk/>
            <pc:sldMk cId="2987552906" sldId="264"/>
            <ac:spMk id="4" creationId="{EE021CA9-7CB7-1046-8FA0-21F127C19A59}"/>
          </ac:spMkLst>
        </pc:spChg>
        <pc:spChg chg="del mod">
          <ac:chgData name="Diego Gerwig Lopez" userId="fcf649b8-fa74-408b-b42f-6a667317ea65" providerId="ADAL" clId="{9253EE99-D8DD-4E86-9F3C-C7F8159EDD3B}" dt="2025-05-27T15:36:07.448" v="110" actId="26606"/>
          <ac:spMkLst>
            <pc:docMk/>
            <pc:sldMk cId="2987552906" sldId="264"/>
            <ac:spMk id="5" creationId="{1B07C49E-AFFC-EC46-8930-E4D428F5F943}"/>
          </ac:spMkLst>
        </pc:spChg>
        <pc:spChg chg="mod">
          <ac:chgData name="Diego Gerwig Lopez" userId="fcf649b8-fa74-408b-b42f-6a667317ea65" providerId="ADAL" clId="{9253EE99-D8DD-4E86-9F3C-C7F8159EDD3B}" dt="2025-05-27T15:36:07.448" v="110" actId="26606"/>
          <ac:spMkLst>
            <pc:docMk/>
            <pc:sldMk cId="2987552906" sldId="264"/>
            <ac:spMk id="8" creationId="{2A665A13-3129-46DF-B847-F273F3E96BE6}"/>
          </ac:spMkLst>
        </pc:spChg>
        <pc:spChg chg="add">
          <ac:chgData name="Diego Gerwig Lopez" userId="fcf649b8-fa74-408b-b42f-6a667317ea65" providerId="ADAL" clId="{9253EE99-D8DD-4E86-9F3C-C7F8159EDD3B}" dt="2025-05-27T15:36:07.448" v="110" actId="26606"/>
          <ac:spMkLst>
            <pc:docMk/>
            <pc:sldMk cId="2987552906" sldId="264"/>
            <ac:spMk id="14" creationId="{BACC6370-2D7E-4714-9D71-7542949D7D5D}"/>
          </ac:spMkLst>
        </pc:spChg>
        <pc:spChg chg="add">
          <ac:chgData name="Diego Gerwig Lopez" userId="fcf649b8-fa74-408b-b42f-6a667317ea65" providerId="ADAL" clId="{9253EE99-D8DD-4E86-9F3C-C7F8159EDD3B}" dt="2025-05-27T15:36:07.448" v="110" actId="26606"/>
          <ac:spMkLst>
            <pc:docMk/>
            <pc:sldMk cId="2987552906" sldId="264"/>
            <ac:spMk id="16" creationId="{F68B3F68-107C-434F-AA38-110D5EA91B85}"/>
          </ac:spMkLst>
        </pc:spChg>
        <pc:spChg chg="add">
          <ac:chgData name="Diego Gerwig Lopez" userId="fcf649b8-fa74-408b-b42f-6a667317ea65" providerId="ADAL" clId="{9253EE99-D8DD-4E86-9F3C-C7F8159EDD3B}" dt="2025-05-27T15:36:07.448" v="110" actId="26606"/>
          <ac:spMkLst>
            <pc:docMk/>
            <pc:sldMk cId="2987552906" sldId="264"/>
            <ac:spMk id="18" creationId="{AAD0DBB9-1A4B-4391-81D4-CB19F9AB918A}"/>
          </ac:spMkLst>
        </pc:spChg>
        <pc:spChg chg="add">
          <ac:chgData name="Diego Gerwig Lopez" userId="fcf649b8-fa74-408b-b42f-6a667317ea65" providerId="ADAL" clId="{9253EE99-D8DD-4E86-9F3C-C7F8159EDD3B}" dt="2025-05-27T15:36:07.448" v="110" actId="26606"/>
          <ac:spMkLst>
            <pc:docMk/>
            <pc:sldMk cId="2987552906" sldId="264"/>
            <ac:spMk id="20" creationId="{063BBA22-50EA-4C4D-BE05-F1CE4E63AA56}"/>
          </ac:spMkLst>
        </pc:spChg>
        <pc:graphicFrameChg chg="add">
          <ac:chgData name="Diego Gerwig Lopez" userId="fcf649b8-fa74-408b-b42f-6a667317ea65" providerId="ADAL" clId="{9253EE99-D8DD-4E86-9F3C-C7F8159EDD3B}" dt="2025-05-27T15:36:07.448" v="110" actId="26606"/>
          <ac:graphicFrameMkLst>
            <pc:docMk/>
            <pc:sldMk cId="2987552906" sldId="264"/>
            <ac:graphicFrameMk id="10" creationId="{218A0B13-D947-14F1-7DD2-CDD43412E02C}"/>
          </ac:graphicFrameMkLst>
        </pc:graphicFrameChg>
      </pc:sldChg>
      <pc:sldChg chg="addSp delSp modSp mod setBg">
        <pc:chgData name="Diego Gerwig Lopez" userId="fcf649b8-fa74-408b-b42f-6a667317ea65" providerId="ADAL" clId="{9253EE99-D8DD-4E86-9F3C-C7F8159EDD3B}" dt="2025-05-27T15:36:28.026" v="112" actId="26606"/>
        <pc:sldMkLst>
          <pc:docMk/>
          <pc:sldMk cId="1578726356" sldId="265"/>
        </pc:sldMkLst>
        <pc:spChg chg="mod">
          <ac:chgData name="Diego Gerwig Lopez" userId="fcf649b8-fa74-408b-b42f-6a667317ea65" providerId="ADAL" clId="{9253EE99-D8DD-4E86-9F3C-C7F8159EDD3B}" dt="2025-05-27T15:36:28.026" v="112" actId="26606"/>
          <ac:spMkLst>
            <pc:docMk/>
            <pc:sldMk cId="1578726356" sldId="265"/>
            <ac:spMk id="3" creationId="{32405FDA-CB27-4506-BA80-B7DD00CB25C5}"/>
          </ac:spMkLst>
        </pc:spChg>
        <pc:spChg chg="mod ord">
          <ac:chgData name="Diego Gerwig Lopez" userId="fcf649b8-fa74-408b-b42f-6a667317ea65" providerId="ADAL" clId="{9253EE99-D8DD-4E86-9F3C-C7F8159EDD3B}" dt="2025-05-27T15:36:28.026" v="112" actId="26606"/>
          <ac:spMkLst>
            <pc:docMk/>
            <pc:sldMk cId="1578726356" sldId="265"/>
            <ac:spMk id="4" creationId="{617B1B70-690D-5945-90C2-196E1304B45D}"/>
          </ac:spMkLst>
        </pc:spChg>
        <pc:spChg chg="del mod">
          <ac:chgData name="Diego Gerwig Lopez" userId="fcf649b8-fa74-408b-b42f-6a667317ea65" providerId="ADAL" clId="{9253EE99-D8DD-4E86-9F3C-C7F8159EDD3B}" dt="2025-05-27T15:36:28.026" v="112" actId="26606"/>
          <ac:spMkLst>
            <pc:docMk/>
            <pc:sldMk cId="1578726356" sldId="265"/>
            <ac:spMk id="5" creationId="{1B07C49E-AFFC-EC46-8930-E4D428F5F943}"/>
          </ac:spMkLst>
        </pc:spChg>
        <pc:spChg chg="add">
          <ac:chgData name="Diego Gerwig Lopez" userId="fcf649b8-fa74-408b-b42f-6a667317ea65" providerId="ADAL" clId="{9253EE99-D8DD-4E86-9F3C-C7F8159EDD3B}" dt="2025-05-27T15:36:28.026" v="112" actId="26606"/>
          <ac:spMkLst>
            <pc:docMk/>
            <pc:sldMk cId="1578726356" sldId="265"/>
            <ac:spMk id="11" creationId="{BACC6370-2D7E-4714-9D71-7542949D7D5D}"/>
          </ac:spMkLst>
        </pc:spChg>
        <pc:spChg chg="add">
          <ac:chgData name="Diego Gerwig Lopez" userId="fcf649b8-fa74-408b-b42f-6a667317ea65" providerId="ADAL" clId="{9253EE99-D8DD-4E86-9F3C-C7F8159EDD3B}" dt="2025-05-27T15:36:28.026" v="112" actId="26606"/>
          <ac:spMkLst>
            <pc:docMk/>
            <pc:sldMk cId="1578726356" sldId="265"/>
            <ac:spMk id="13" creationId="{F68B3F68-107C-434F-AA38-110D5EA91B85}"/>
          </ac:spMkLst>
        </pc:spChg>
        <pc:spChg chg="add">
          <ac:chgData name="Diego Gerwig Lopez" userId="fcf649b8-fa74-408b-b42f-6a667317ea65" providerId="ADAL" clId="{9253EE99-D8DD-4E86-9F3C-C7F8159EDD3B}" dt="2025-05-27T15:36:28.026" v="112" actId="26606"/>
          <ac:spMkLst>
            <pc:docMk/>
            <pc:sldMk cId="1578726356" sldId="265"/>
            <ac:spMk id="15" creationId="{AAD0DBB9-1A4B-4391-81D4-CB19F9AB918A}"/>
          </ac:spMkLst>
        </pc:spChg>
        <pc:spChg chg="add">
          <ac:chgData name="Diego Gerwig Lopez" userId="fcf649b8-fa74-408b-b42f-6a667317ea65" providerId="ADAL" clId="{9253EE99-D8DD-4E86-9F3C-C7F8159EDD3B}" dt="2025-05-27T15:36:28.026" v="112" actId="26606"/>
          <ac:spMkLst>
            <pc:docMk/>
            <pc:sldMk cId="1578726356" sldId="265"/>
            <ac:spMk id="17" creationId="{063BBA22-50EA-4C4D-BE05-F1CE4E63AA56}"/>
          </ac:spMkLst>
        </pc:spChg>
        <pc:graphicFrameChg chg="add">
          <ac:chgData name="Diego Gerwig Lopez" userId="fcf649b8-fa74-408b-b42f-6a667317ea65" providerId="ADAL" clId="{9253EE99-D8DD-4E86-9F3C-C7F8159EDD3B}" dt="2025-05-27T15:36:28.026" v="112" actId="26606"/>
          <ac:graphicFrameMkLst>
            <pc:docMk/>
            <pc:sldMk cId="1578726356" sldId="265"/>
            <ac:graphicFrameMk id="7" creationId="{5627749C-E961-F6FA-083D-E747B348E18A}"/>
          </ac:graphicFrameMkLst>
        </pc:graphicFrameChg>
      </pc:sldChg>
      <pc:sldChg chg="addSp delSp modSp mod setBg">
        <pc:chgData name="Diego Gerwig Lopez" userId="fcf649b8-fa74-408b-b42f-6a667317ea65" providerId="ADAL" clId="{9253EE99-D8DD-4E86-9F3C-C7F8159EDD3B}" dt="2025-05-27T15:47:44.141" v="166" actId="26606"/>
        <pc:sldMkLst>
          <pc:docMk/>
          <pc:sldMk cId="779971636" sldId="266"/>
        </pc:sldMkLst>
        <pc:spChg chg="mod">
          <ac:chgData name="Diego Gerwig Lopez" userId="fcf649b8-fa74-408b-b42f-6a667317ea65" providerId="ADAL" clId="{9253EE99-D8DD-4E86-9F3C-C7F8159EDD3B}" dt="2025-05-27T15:47:44.141" v="166" actId="26606"/>
          <ac:spMkLst>
            <pc:docMk/>
            <pc:sldMk cId="779971636" sldId="266"/>
            <ac:spMk id="3" creationId="{D9E97D81-A978-4758-8A93-47C19B104075}"/>
          </ac:spMkLst>
        </pc:spChg>
        <pc:spChg chg="mod ord">
          <ac:chgData name="Diego Gerwig Lopez" userId="fcf649b8-fa74-408b-b42f-6a667317ea65" providerId="ADAL" clId="{9253EE99-D8DD-4E86-9F3C-C7F8159EDD3B}" dt="2025-05-27T15:47:44.141" v="166" actId="26606"/>
          <ac:spMkLst>
            <pc:docMk/>
            <pc:sldMk cId="779971636" sldId="266"/>
            <ac:spMk id="4" creationId="{2C4E03D3-761E-7549-A4C6-7E585EBC4F01}"/>
          </ac:spMkLst>
        </pc:spChg>
        <pc:spChg chg="add del mod ord">
          <ac:chgData name="Diego Gerwig Lopez" userId="fcf649b8-fa74-408b-b42f-6a667317ea65" providerId="ADAL" clId="{9253EE99-D8DD-4E86-9F3C-C7F8159EDD3B}" dt="2025-05-27T15:47:44.141" v="166" actId="26606"/>
          <ac:spMkLst>
            <pc:docMk/>
            <pc:sldMk cId="779971636" sldId="266"/>
            <ac:spMk id="5" creationId="{1B07C49E-AFFC-EC46-8930-E4D428F5F943}"/>
          </ac:spMkLst>
        </pc:spChg>
        <pc:spChg chg="add del">
          <ac:chgData name="Diego Gerwig Lopez" userId="fcf649b8-fa74-408b-b42f-6a667317ea65" providerId="ADAL" clId="{9253EE99-D8DD-4E86-9F3C-C7F8159EDD3B}" dt="2025-05-27T15:47:44.129" v="165" actId="26606"/>
          <ac:spMkLst>
            <pc:docMk/>
            <pc:sldMk cId="779971636" sldId="266"/>
            <ac:spMk id="10" creationId="{1B15ED52-F352-441B-82BF-E0EA34836D08}"/>
          </ac:spMkLst>
        </pc:spChg>
        <pc:spChg chg="add">
          <ac:chgData name="Diego Gerwig Lopez" userId="fcf649b8-fa74-408b-b42f-6a667317ea65" providerId="ADAL" clId="{9253EE99-D8DD-4E86-9F3C-C7F8159EDD3B}" dt="2025-05-27T15:36:13.239" v="111" actId="26606"/>
          <ac:spMkLst>
            <pc:docMk/>
            <pc:sldMk cId="779971636" sldId="266"/>
            <ac:spMk id="12" creationId="{3B2E3793-BFE6-45A2-9B7B-E18844431C99}"/>
          </ac:spMkLst>
        </pc:spChg>
        <pc:spChg chg="add">
          <ac:chgData name="Diego Gerwig Lopez" userId="fcf649b8-fa74-408b-b42f-6a667317ea65" providerId="ADAL" clId="{9253EE99-D8DD-4E86-9F3C-C7F8159EDD3B}" dt="2025-05-27T15:36:13.239" v="111" actId="26606"/>
          <ac:spMkLst>
            <pc:docMk/>
            <pc:sldMk cId="779971636" sldId="266"/>
            <ac:spMk id="14" creationId="{BC4C4868-CB8F-4AF9-9CDB-8108F2C19B67}"/>
          </ac:spMkLst>
        </pc:spChg>
        <pc:spChg chg="add">
          <ac:chgData name="Diego Gerwig Lopez" userId="fcf649b8-fa74-408b-b42f-6a667317ea65" providerId="ADAL" clId="{9253EE99-D8DD-4E86-9F3C-C7F8159EDD3B}" dt="2025-05-27T15:36:13.239" v="111" actId="26606"/>
          <ac:spMkLst>
            <pc:docMk/>
            <pc:sldMk cId="779971636" sldId="266"/>
            <ac:spMk id="16" creationId="{375E0459-6403-40CD-989D-56A4407CA12E}"/>
          </ac:spMkLst>
        </pc:spChg>
        <pc:spChg chg="add del">
          <ac:chgData name="Diego Gerwig Lopez" userId="fcf649b8-fa74-408b-b42f-6a667317ea65" providerId="ADAL" clId="{9253EE99-D8DD-4E86-9F3C-C7F8159EDD3B}" dt="2025-05-27T15:47:44.141" v="166" actId="26606"/>
          <ac:spMkLst>
            <pc:docMk/>
            <pc:sldMk cId="779971636" sldId="266"/>
            <ac:spMk id="18" creationId="{53E5B1A8-3AC9-4BD1-9BBC-78CA94F2D1BA}"/>
          </ac:spMkLst>
        </pc:spChg>
        <pc:spChg chg="add del">
          <ac:chgData name="Diego Gerwig Lopez" userId="fcf649b8-fa74-408b-b42f-6a667317ea65" providerId="ADAL" clId="{9253EE99-D8DD-4E86-9F3C-C7F8159EDD3B}" dt="2025-05-27T15:47:44.129" v="165" actId="26606"/>
          <ac:spMkLst>
            <pc:docMk/>
            <pc:sldMk cId="779971636" sldId="266"/>
            <ac:spMk id="24" creationId="{BACC6370-2D7E-4714-9D71-7542949D7D5D}"/>
          </ac:spMkLst>
        </pc:spChg>
        <pc:spChg chg="add del">
          <ac:chgData name="Diego Gerwig Lopez" userId="fcf649b8-fa74-408b-b42f-6a667317ea65" providerId="ADAL" clId="{9253EE99-D8DD-4E86-9F3C-C7F8159EDD3B}" dt="2025-05-27T15:47:42.034" v="163" actId="26606"/>
          <ac:spMkLst>
            <pc:docMk/>
            <pc:sldMk cId="779971636" sldId="266"/>
            <ac:spMk id="25" creationId="{C4285719-470E-454C-AF62-8323075F1F5B}"/>
          </ac:spMkLst>
        </pc:spChg>
        <pc:spChg chg="add del">
          <ac:chgData name="Diego Gerwig Lopez" userId="fcf649b8-fa74-408b-b42f-6a667317ea65" providerId="ADAL" clId="{9253EE99-D8DD-4E86-9F3C-C7F8159EDD3B}" dt="2025-05-27T15:47:44.129" v="165" actId="26606"/>
          <ac:spMkLst>
            <pc:docMk/>
            <pc:sldMk cId="779971636" sldId="266"/>
            <ac:spMk id="26" creationId="{256B2C21-A230-48C0-8DF1-C46611373C44}"/>
          </ac:spMkLst>
        </pc:spChg>
        <pc:spChg chg="add del">
          <ac:chgData name="Diego Gerwig Lopez" userId="fcf649b8-fa74-408b-b42f-6a667317ea65" providerId="ADAL" clId="{9253EE99-D8DD-4E86-9F3C-C7F8159EDD3B}" dt="2025-05-27T15:47:42.034" v="163" actId="26606"/>
          <ac:spMkLst>
            <pc:docMk/>
            <pc:sldMk cId="779971636" sldId="266"/>
            <ac:spMk id="27" creationId="{CD9FE4EF-C4D8-49A0-B2FF-81D8DB7D8A24}"/>
          </ac:spMkLst>
        </pc:spChg>
        <pc:spChg chg="add del">
          <ac:chgData name="Diego Gerwig Lopez" userId="fcf649b8-fa74-408b-b42f-6a667317ea65" providerId="ADAL" clId="{9253EE99-D8DD-4E86-9F3C-C7F8159EDD3B}" dt="2025-05-27T15:47:42.034" v="163" actId="26606"/>
          <ac:spMkLst>
            <pc:docMk/>
            <pc:sldMk cId="779971636" sldId="266"/>
            <ac:spMk id="29" creationId="{4300840D-0A0B-4512-BACA-B439D5B9C57C}"/>
          </ac:spMkLst>
        </pc:spChg>
        <pc:spChg chg="add del">
          <ac:chgData name="Diego Gerwig Lopez" userId="fcf649b8-fa74-408b-b42f-6a667317ea65" providerId="ADAL" clId="{9253EE99-D8DD-4E86-9F3C-C7F8159EDD3B}" dt="2025-05-27T15:47:44.129" v="165" actId="26606"/>
          <ac:spMkLst>
            <pc:docMk/>
            <pc:sldMk cId="779971636" sldId="266"/>
            <ac:spMk id="30" creationId="{3150CB11-0C61-439E-910F-5787759E72A0}"/>
          </ac:spMkLst>
        </pc:spChg>
        <pc:spChg chg="add del">
          <ac:chgData name="Diego Gerwig Lopez" userId="fcf649b8-fa74-408b-b42f-6a667317ea65" providerId="ADAL" clId="{9253EE99-D8DD-4E86-9F3C-C7F8159EDD3B}" dt="2025-05-27T15:47:42.034" v="163" actId="26606"/>
          <ac:spMkLst>
            <pc:docMk/>
            <pc:sldMk cId="779971636" sldId="266"/>
            <ac:spMk id="31" creationId="{D2B78728-A580-49A7-84F9-6EF6F583ADE0}"/>
          </ac:spMkLst>
        </pc:spChg>
        <pc:spChg chg="add del">
          <ac:chgData name="Diego Gerwig Lopez" userId="fcf649b8-fa74-408b-b42f-6a667317ea65" providerId="ADAL" clId="{9253EE99-D8DD-4E86-9F3C-C7F8159EDD3B}" dt="2025-05-27T15:47:44.129" v="165" actId="26606"/>
          <ac:spMkLst>
            <pc:docMk/>
            <pc:sldMk cId="779971636" sldId="266"/>
            <ac:spMk id="32" creationId="{43F8A58B-5155-44CE-A5FF-7647B47D0A7A}"/>
          </ac:spMkLst>
        </pc:spChg>
        <pc:spChg chg="add del">
          <ac:chgData name="Diego Gerwig Lopez" userId="fcf649b8-fa74-408b-b42f-6a667317ea65" providerId="ADAL" clId="{9253EE99-D8DD-4E86-9F3C-C7F8159EDD3B}" dt="2025-05-27T15:47:42.034" v="163" actId="26606"/>
          <ac:spMkLst>
            <pc:docMk/>
            <pc:sldMk cId="779971636" sldId="266"/>
            <ac:spMk id="33" creationId="{38FAA1A1-D861-433F-88FA-1E9D6FD31D11}"/>
          </ac:spMkLst>
        </pc:spChg>
        <pc:spChg chg="add del">
          <ac:chgData name="Diego Gerwig Lopez" userId="fcf649b8-fa74-408b-b42f-6a667317ea65" providerId="ADAL" clId="{9253EE99-D8DD-4E86-9F3C-C7F8159EDD3B}" dt="2025-05-27T15:47:44.129" v="165" actId="26606"/>
          <ac:spMkLst>
            <pc:docMk/>
            <pc:sldMk cId="779971636" sldId="266"/>
            <ac:spMk id="34" creationId="{443F2ACA-E6D6-4028-82DD-F03C262D5DE6}"/>
          </ac:spMkLst>
        </pc:spChg>
        <pc:spChg chg="add">
          <ac:chgData name="Diego Gerwig Lopez" userId="fcf649b8-fa74-408b-b42f-6a667317ea65" providerId="ADAL" clId="{9253EE99-D8DD-4E86-9F3C-C7F8159EDD3B}" dt="2025-05-27T15:47:44.141" v="166" actId="26606"/>
          <ac:spMkLst>
            <pc:docMk/>
            <pc:sldMk cId="779971636" sldId="266"/>
            <ac:spMk id="36" creationId="{09588DA8-065E-4F6F-8EFD-43104AB2E0CF}"/>
          </ac:spMkLst>
        </pc:spChg>
        <pc:spChg chg="add">
          <ac:chgData name="Diego Gerwig Lopez" userId="fcf649b8-fa74-408b-b42f-6a667317ea65" providerId="ADAL" clId="{9253EE99-D8DD-4E86-9F3C-C7F8159EDD3B}" dt="2025-05-27T15:47:44.141" v="166" actId="26606"/>
          <ac:spMkLst>
            <pc:docMk/>
            <pc:sldMk cId="779971636" sldId="266"/>
            <ac:spMk id="37" creationId="{C4285719-470E-454C-AF62-8323075F1F5B}"/>
          </ac:spMkLst>
        </pc:spChg>
        <pc:spChg chg="add">
          <ac:chgData name="Diego Gerwig Lopez" userId="fcf649b8-fa74-408b-b42f-6a667317ea65" providerId="ADAL" clId="{9253EE99-D8DD-4E86-9F3C-C7F8159EDD3B}" dt="2025-05-27T15:47:44.141" v="166" actId="26606"/>
          <ac:spMkLst>
            <pc:docMk/>
            <pc:sldMk cId="779971636" sldId="266"/>
            <ac:spMk id="38" creationId="{CD9FE4EF-C4D8-49A0-B2FF-81D8DB7D8A24}"/>
          </ac:spMkLst>
        </pc:spChg>
        <pc:spChg chg="add">
          <ac:chgData name="Diego Gerwig Lopez" userId="fcf649b8-fa74-408b-b42f-6a667317ea65" providerId="ADAL" clId="{9253EE99-D8DD-4E86-9F3C-C7F8159EDD3B}" dt="2025-05-27T15:47:44.141" v="166" actId="26606"/>
          <ac:spMkLst>
            <pc:docMk/>
            <pc:sldMk cId="779971636" sldId="266"/>
            <ac:spMk id="40" creationId="{D2B78728-A580-49A7-84F9-6EF6F583ADE0}"/>
          </ac:spMkLst>
        </pc:spChg>
        <pc:spChg chg="add">
          <ac:chgData name="Diego Gerwig Lopez" userId="fcf649b8-fa74-408b-b42f-6a667317ea65" providerId="ADAL" clId="{9253EE99-D8DD-4E86-9F3C-C7F8159EDD3B}" dt="2025-05-27T15:47:44.141" v="166" actId="26606"/>
          <ac:spMkLst>
            <pc:docMk/>
            <pc:sldMk cId="779971636" sldId="266"/>
            <ac:spMk id="41" creationId="{38FAA1A1-D861-433F-88FA-1E9D6FD31D11}"/>
          </ac:spMkLst>
        </pc:spChg>
        <pc:spChg chg="add">
          <ac:chgData name="Diego Gerwig Lopez" userId="fcf649b8-fa74-408b-b42f-6a667317ea65" providerId="ADAL" clId="{9253EE99-D8DD-4E86-9F3C-C7F8159EDD3B}" dt="2025-05-27T15:47:44.141" v="166" actId="26606"/>
          <ac:spMkLst>
            <pc:docMk/>
            <pc:sldMk cId="779971636" sldId="266"/>
            <ac:spMk id="43" creationId="{1B07C49E-AFFC-EC46-8930-E4D428F5F943}"/>
          </ac:spMkLst>
        </pc:spChg>
      </pc:sldChg>
      <pc:sldChg chg="addSp delSp modSp mod setBg">
        <pc:chgData name="Diego Gerwig Lopez" userId="fcf649b8-fa74-408b-b42f-6a667317ea65" providerId="ADAL" clId="{9253EE99-D8DD-4E86-9F3C-C7F8159EDD3B}" dt="2025-05-27T15:42:23.681" v="138" actId="26606"/>
        <pc:sldMkLst>
          <pc:docMk/>
          <pc:sldMk cId="3865605948" sldId="269"/>
        </pc:sldMkLst>
        <pc:spChg chg="del">
          <ac:chgData name="Diego Gerwig Lopez" userId="fcf649b8-fa74-408b-b42f-6a667317ea65" providerId="ADAL" clId="{9253EE99-D8DD-4E86-9F3C-C7F8159EDD3B}" dt="2025-05-27T15:39:56.547" v="119" actId="478"/>
          <ac:spMkLst>
            <pc:docMk/>
            <pc:sldMk cId="3865605948" sldId="269"/>
            <ac:spMk id="3" creationId="{373827F3-F386-AA4E-80ED-D86DEF8C158D}"/>
          </ac:spMkLst>
        </pc:spChg>
        <pc:spChg chg="mod">
          <ac:chgData name="Diego Gerwig Lopez" userId="fcf649b8-fa74-408b-b42f-6a667317ea65" providerId="ADAL" clId="{9253EE99-D8DD-4E86-9F3C-C7F8159EDD3B}" dt="2025-05-27T15:42:23.681" v="138" actId="26606"/>
          <ac:spMkLst>
            <pc:docMk/>
            <pc:sldMk cId="3865605948" sldId="269"/>
            <ac:spMk id="4" creationId="{54F4FCC5-6E7E-4FF0-BE45-680EEC392C9F}"/>
          </ac:spMkLst>
        </pc:spChg>
        <pc:spChg chg="mod ord">
          <ac:chgData name="Diego Gerwig Lopez" userId="fcf649b8-fa74-408b-b42f-6a667317ea65" providerId="ADAL" clId="{9253EE99-D8DD-4E86-9F3C-C7F8159EDD3B}" dt="2025-05-27T15:42:23.681" v="138" actId="26606"/>
          <ac:spMkLst>
            <pc:docMk/>
            <pc:sldMk cId="3865605948" sldId="269"/>
            <ac:spMk id="5" creationId="{31BF7889-073A-E045-A3F2-45D63BD0FDC0}"/>
          </ac:spMkLst>
        </pc:spChg>
        <pc:spChg chg="add">
          <ac:chgData name="Diego Gerwig Lopez" userId="fcf649b8-fa74-408b-b42f-6a667317ea65" providerId="ADAL" clId="{9253EE99-D8DD-4E86-9F3C-C7F8159EDD3B}" dt="2025-05-27T15:42:23.681" v="138" actId="26606"/>
          <ac:spMkLst>
            <pc:docMk/>
            <pc:sldMk cId="3865605948" sldId="269"/>
            <ac:spMk id="10" creationId="{A8384FB5-9ADC-4DDC-881B-597D56F5B15D}"/>
          </ac:spMkLst>
        </pc:spChg>
        <pc:spChg chg="add">
          <ac:chgData name="Diego Gerwig Lopez" userId="fcf649b8-fa74-408b-b42f-6a667317ea65" providerId="ADAL" clId="{9253EE99-D8DD-4E86-9F3C-C7F8159EDD3B}" dt="2025-05-27T15:42:23.681" v="138" actId="26606"/>
          <ac:spMkLst>
            <pc:docMk/>
            <pc:sldMk cId="3865605948" sldId="269"/>
            <ac:spMk id="12" creationId="{1199E1B1-A8C0-4FE8-A5A8-1CB41D69F857}"/>
          </ac:spMkLst>
        </pc:spChg>
        <pc:spChg chg="add">
          <ac:chgData name="Diego Gerwig Lopez" userId="fcf649b8-fa74-408b-b42f-6a667317ea65" providerId="ADAL" clId="{9253EE99-D8DD-4E86-9F3C-C7F8159EDD3B}" dt="2025-05-27T15:42:23.681" v="138" actId="26606"/>
          <ac:spMkLst>
            <pc:docMk/>
            <pc:sldMk cId="3865605948" sldId="269"/>
            <ac:spMk id="14" creationId="{84A8DE83-DE75-4B41-9DB4-A7EC0B0DEC0B}"/>
          </ac:spMkLst>
        </pc:spChg>
        <pc:spChg chg="add">
          <ac:chgData name="Diego Gerwig Lopez" userId="fcf649b8-fa74-408b-b42f-6a667317ea65" providerId="ADAL" clId="{9253EE99-D8DD-4E86-9F3C-C7F8159EDD3B}" dt="2025-05-27T15:42:23.681" v="138" actId="26606"/>
          <ac:spMkLst>
            <pc:docMk/>
            <pc:sldMk cId="3865605948" sldId="269"/>
            <ac:spMk id="16" creationId="{A7009A0A-BEF5-4EAC-AF15-E4F9F002E239}"/>
          </ac:spMkLst>
        </pc:spChg>
        <pc:picChg chg="add mod">
          <ac:chgData name="Diego Gerwig Lopez" userId="fcf649b8-fa74-408b-b42f-6a667317ea65" providerId="ADAL" clId="{9253EE99-D8DD-4E86-9F3C-C7F8159EDD3B}" dt="2025-05-27T15:42:23.681" v="138" actId="26606"/>
          <ac:picMkLst>
            <pc:docMk/>
            <pc:sldMk cId="3865605948" sldId="269"/>
            <ac:picMk id="2" creationId="{A816ABF1-17C6-4AB5-4C3B-657F7A55C8DA}"/>
          </ac:picMkLst>
        </pc:picChg>
      </pc:sldChg>
      <pc:sldChg chg="addSp delSp modSp mod setBg">
        <pc:chgData name="Diego Gerwig Lopez" userId="fcf649b8-fa74-408b-b42f-6a667317ea65" providerId="ADAL" clId="{9253EE99-D8DD-4E86-9F3C-C7F8159EDD3B}" dt="2025-05-27T15:42:45.266" v="144" actId="26606"/>
        <pc:sldMkLst>
          <pc:docMk/>
          <pc:sldMk cId="2727850971" sldId="270"/>
        </pc:sldMkLst>
        <pc:spChg chg="mod">
          <ac:chgData name="Diego Gerwig Lopez" userId="fcf649b8-fa74-408b-b42f-6a667317ea65" providerId="ADAL" clId="{9253EE99-D8DD-4E86-9F3C-C7F8159EDD3B}" dt="2025-05-27T15:42:45.266" v="144" actId="26606"/>
          <ac:spMkLst>
            <pc:docMk/>
            <pc:sldMk cId="2727850971" sldId="270"/>
            <ac:spMk id="3" creationId="{86E60219-AE1B-47B6-9A1D-F2865D04BE52}"/>
          </ac:spMkLst>
        </pc:spChg>
        <pc:spChg chg="mod ord">
          <ac:chgData name="Diego Gerwig Lopez" userId="fcf649b8-fa74-408b-b42f-6a667317ea65" providerId="ADAL" clId="{9253EE99-D8DD-4E86-9F3C-C7F8159EDD3B}" dt="2025-05-27T15:42:45.266" v="144" actId="26606"/>
          <ac:spMkLst>
            <pc:docMk/>
            <pc:sldMk cId="2727850971" sldId="270"/>
            <ac:spMk id="4" creationId="{D528596A-0847-664A-9D47-5096383E5E09}"/>
          </ac:spMkLst>
        </pc:spChg>
        <pc:spChg chg="del">
          <ac:chgData name="Diego Gerwig Lopez" userId="fcf649b8-fa74-408b-b42f-6a667317ea65" providerId="ADAL" clId="{9253EE99-D8DD-4E86-9F3C-C7F8159EDD3B}" dt="2025-05-27T15:40:56.142" v="132" actId="478"/>
          <ac:spMkLst>
            <pc:docMk/>
            <pc:sldMk cId="2727850971" sldId="270"/>
            <ac:spMk id="5" creationId="{1B07C49E-AFFC-EC46-8930-E4D428F5F943}"/>
          </ac:spMkLst>
        </pc:spChg>
        <pc:spChg chg="add">
          <ac:chgData name="Diego Gerwig Lopez" userId="fcf649b8-fa74-408b-b42f-6a667317ea65" providerId="ADAL" clId="{9253EE99-D8DD-4E86-9F3C-C7F8159EDD3B}" dt="2025-05-27T15:42:45.266" v="144" actId="26606"/>
          <ac:spMkLst>
            <pc:docMk/>
            <pc:sldMk cId="2727850971" sldId="270"/>
            <ac:spMk id="9" creationId="{A8384FB5-9ADC-4DDC-881B-597D56F5B15D}"/>
          </ac:spMkLst>
        </pc:spChg>
        <pc:spChg chg="add">
          <ac:chgData name="Diego Gerwig Lopez" userId="fcf649b8-fa74-408b-b42f-6a667317ea65" providerId="ADAL" clId="{9253EE99-D8DD-4E86-9F3C-C7F8159EDD3B}" dt="2025-05-27T15:42:45.266" v="144" actId="26606"/>
          <ac:spMkLst>
            <pc:docMk/>
            <pc:sldMk cId="2727850971" sldId="270"/>
            <ac:spMk id="11" creationId="{1199E1B1-A8C0-4FE8-A5A8-1CB41D69F857}"/>
          </ac:spMkLst>
        </pc:spChg>
        <pc:spChg chg="add">
          <ac:chgData name="Diego Gerwig Lopez" userId="fcf649b8-fa74-408b-b42f-6a667317ea65" providerId="ADAL" clId="{9253EE99-D8DD-4E86-9F3C-C7F8159EDD3B}" dt="2025-05-27T15:42:45.266" v="144" actId="26606"/>
          <ac:spMkLst>
            <pc:docMk/>
            <pc:sldMk cId="2727850971" sldId="270"/>
            <ac:spMk id="13" creationId="{84A8DE83-DE75-4B41-9DB4-A7EC0B0DEC0B}"/>
          </ac:spMkLst>
        </pc:spChg>
        <pc:spChg chg="add">
          <ac:chgData name="Diego Gerwig Lopez" userId="fcf649b8-fa74-408b-b42f-6a667317ea65" providerId="ADAL" clId="{9253EE99-D8DD-4E86-9F3C-C7F8159EDD3B}" dt="2025-05-27T15:42:45.266" v="144" actId="26606"/>
          <ac:spMkLst>
            <pc:docMk/>
            <pc:sldMk cId="2727850971" sldId="270"/>
            <ac:spMk id="15" creationId="{A7009A0A-BEF5-4EAC-AF15-E4F9F002E239}"/>
          </ac:spMkLst>
        </pc:spChg>
        <pc:picChg chg="add mod">
          <ac:chgData name="Diego Gerwig Lopez" userId="fcf649b8-fa74-408b-b42f-6a667317ea65" providerId="ADAL" clId="{9253EE99-D8DD-4E86-9F3C-C7F8159EDD3B}" dt="2025-05-27T15:42:45.266" v="144" actId="26606"/>
          <ac:picMkLst>
            <pc:docMk/>
            <pc:sldMk cId="2727850971" sldId="270"/>
            <ac:picMk id="2" creationId="{77A5C18B-4E11-FEAA-A889-76701DC01C4F}"/>
          </ac:picMkLst>
        </pc:picChg>
      </pc:sldChg>
      <pc:sldChg chg="addSp modSp mod setBg">
        <pc:chgData name="Diego Gerwig Lopez" userId="fcf649b8-fa74-408b-b42f-6a667317ea65" providerId="ADAL" clId="{9253EE99-D8DD-4E86-9F3C-C7F8159EDD3B}" dt="2025-05-27T15:46:45.319" v="157" actId="26606"/>
        <pc:sldMkLst>
          <pc:docMk/>
          <pc:sldMk cId="1630123617" sldId="274"/>
        </pc:sldMkLst>
        <pc:spChg chg="mod ord">
          <ac:chgData name="Diego Gerwig Lopez" userId="fcf649b8-fa74-408b-b42f-6a667317ea65" providerId="ADAL" clId="{9253EE99-D8DD-4E86-9F3C-C7F8159EDD3B}" dt="2025-05-27T15:46:45.319" v="157" actId="26606"/>
          <ac:spMkLst>
            <pc:docMk/>
            <pc:sldMk cId="1630123617" sldId="274"/>
            <ac:spMk id="4" creationId="{8DA56319-AADE-D741-AA33-1311B7CA8C0C}"/>
          </ac:spMkLst>
        </pc:spChg>
        <pc:spChg chg="mod ord">
          <ac:chgData name="Diego Gerwig Lopez" userId="fcf649b8-fa74-408b-b42f-6a667317ea65" providerId="ADAL" clId="{9253EE99-D8DD-4E86-9F3C-C7F8159EDD3B}" dt="2025-05-27T15:46:45.319" v="157" actId="26606"/>
          <ac:spMkLst>
            <pc:docMk/>
            <pc:sldMk cId="1630123617" sldId="274"/>
            <ac:spMk id="5" creationId="{28684E62-A9F8-4E7A-AB01-78893062A1B4}"/>
          </ac:spMkLst>
        </pc:spChg>
        <pc:spChg chg="mod">
          <ac:chgData name="Diego Gerwig Lopez" userId="fcf649b8-fa74-408b-b42f-6a667317ea65" providerId="ADAL" clId="{9253EE99-D8DD-4E86-9F3C-C7F8159EDD3B}" dt="2025-05-27T15:46:45.319" v="157" actId="26606"/>
          <ac:spMkLst>
            <pc:docMk/>
            <pc:sldMk cId="1630123617" sldId="274"/>
            <ac:spMk id="9" creationId="{FB98079A-48C6-4E10-8AB1-B940BD1E42DF}"/>
          </ac:spMkLst>
        </pc:spChg>
        <pc:spChg chg="add">
          <ac:chgData name="Diego Gerwig Lopez" userId="fcf649b8-fa74-408b-b42f-6a667317ea65" providerId="ADAL" clId="{9253EE99-D8DD-4E86-9F3C-C7F8159EDD3B}" dt="2025-05-27T15:46:45.319" v="157" actId="26606"/>
          <ac:spMkLst>
            <pc:docMk/>
            <pc:sldMk cId="1630123617" sldId="274"/>
            <ac:spMk id="14" creationId="{09588DA8-065E-4F6F-8EFD-43104AB2E0CF}"/>
          </ac:spMkLst>
        </pc:spChg>
        <pc:spChg chg="add">
          <ac:chgData name="Diego Gerwig Lopez" userId="fcf649b8-fa74-408b-b42f-6a667317ea65" providerId="ADAL" clId="{9253EE99-D8DD-4E86-9F3C-C7F8159EDD3B}" dt="2025-05-27T15:46:45.319" v="157" actId="26606"/>
          <ac:spMkLst>
            <pc:docMk/>
            <pc:sldMk cId="1630123617" sldId="274"/>
            <ac:spMk id="16" creationId="{C4285719-470E-454C-AF62-8323075F1F5B}"/>
          </ac:spMkLst>
        </pc:spChg>
        <pc:spChg chg="add">
          <ac:chgData name="Diego Gerwig Lopez" userId="fcf649b8-fa74-408b-b42f-6a667317ea65" providerId="ADAL" clId="{9253EE99-D8DD-4E86-9F3C-C7F8159EDD3B}" dt="2025-05-27T15:46:45.319" v="157" actId="26606"/>
          <ac:spMkLst>
            <pc:docMk/>
            <pc:sldMk cId="1630123617" sldId="274"/>
            <ac:spMk id="18" creationId="{CD9FE4EF-C4D8-49A0-B2FF-81D8DB7D8A24}"/>
          </ac:spMkLst>
        </pc:spChg>
        <pc:spChg chg="add">
          <ac:chgData name="Diego Gerwig Lopez" userId="fcf649b8-fa74-408b-b42f-6a667317ea65" providerId="ADAL" clId="{9253EE99-D8DD-4E86-9F3C-C7F8159EDD3B}" dt="2025-05-27T15:46:45.319" v="157" actId="26606"/>
          <ac:spMkLst>
            <pc:docMk/>
            <pc:sldMk cId="1630123617" sldId="274"/>
            <ac:spMk id="20" creationId="{4300840D-0A0B-4512-BACA-B439D5B9C57C}"/>
          </ac:spMkLst>
        </pc:spChg>
        <pc:spChg chg="add">
          <ac:chgData name="Diego Gerwig Lopez" userId="fcf649b8-fa74-408b-b42f-6a667317ea65" providerId="ADAL" clId="{9253EE99-D8DD-4E86-9F3C-C7F8159EDD3B}" dt="2025-05-27T15:46:45.319" v="157" actId="26606"/>
          <ac:spMkLst>
            <pc:docMk/>
            <pc:sldMk cId="1630123617" sldId="274"/>
            <ac:spMk id="22" creationId="{D2B78728-A580-49A7-84F9-6EF6F583ADE0}"/>
          </ac:spMkLst>
        </pc:spChg>
        <pc:spChg chg="add">
          <ac:chgData name="Diego Gerwig Lopez" userId="fcf649b8-fa74-408b-b42f-6a667317ea65" providerId="ADAL" clId="{9253EE99-D8DD-4E86-9F3C-C7F8159EDD3B}" dt="2025-05-27T15:46:45.319" v="157" actId="26606"/>
          <ac:spMkLst>
            <pc:docMk/>
            <pc:sldMk cId="1630123617" sldId="274"/>
            <ac:spMk id="24" creationId="{38FAA1A1-D861-433F-88FA-1E9D6FD31D11}"/>
          </ac:spMkLst>
        </pc:spChg>
        <pc:spChg chg="add">
          <ac:chgData name="Diego Gerwig Lopez" userId="fcf649b8-fa74-408b-b42f-6a667317ea65" providerId="ADAL" clId="{9253EE99-D8DD-4E86-9F3C-C7F8159EDD3B}" dt="2025-05-27T15:46:45.319" v="157" actId="26606"/>
          <ac:spMkLst>
            <pc:docMk/>
            <pc:sldMk cId="1630123617" sldId="274"/>
            <ac:spMk id="26" creationId="{8D71EDA1-87BF-4D5D-AB79-F346FD19278A}"/>
          </ac:spMkLst>
        </pc:spChg>
      </pc:sldChg>
      <pc:sldChg chg="addSp modSp mod setBg">
        <pc:chgData name="Diego Gerwig Lopez" userId="fcf649b8-fa74-408b-b42f-6a667317ea65" providerId="ADAL" clId="{9253EE99-D8DD-4E86-9F3C-C7F8159EDD3B}" dt="2025-05-27T15:46:57.193" v="160" actId="5793"/>
        <pc:sldMkLst>
          <pc:docMk/>
          <pc:sldMk cId="3410008520" sldId="275"/>
        </pc:sldMkLst>
        <pc:spChg chg="mod ord">
          <ac:chgData name="Diego Gerwig Lopez" userId="fcf649b8-fa74-408b-b42f-6a667317ea65" providerId="ADAL" clId="{9253EE99-D8DD-4E86-9F3C-C7F8159EDD3B}" dt="2025-05-27T15:46:57.193" v="160" actId="5793"/>
          <ac:spMkLst>
            <pc:docMk/>
            <pc:sldMk cId="3410008520" sldId="275"/>
            <ac:spMk id="5" creationId="{28684E62-A9F8-4E7A-AB01-78893062A1B4}"/>
          </ac:spMkLst>
        </pc:spChg>
        <pc:spChg chg="mod ord">
          <ac:chgData name="Diego Gerwig Lopez" userId="fcf649b8-fa74-408b-b42f-6a667317ea65" providerId="ADAL" clId="{9253EE99-D8DD-4E86-9F3C-C7F8159EDD3B}" dt="2025-05-27T15:46:49.091" v="158" actId="26606"/>
          <ac:spMkLst>
            <pc:docMk/>
            <pc:sldMk cId="3410008520" sldId="275"/>
            <ac:spMk id="6" creationId="{E7525D5A-386D-C541-9D42-BBDEA82289E4}"/>
          </ac:spMkLst>
        </pc:spChg>
        <pc:spChg chg="mod">
          <ac:chgData name="Diego Gerwig Lopez" userId="fcf649b8-fa74-408b-b42f-6a667317ea65" providerId="ADAL" clId="{9253EE99-D8DD-4E86-9F3C-C7F8159EDD3B}" dt="2025-05-27T15:46:49.091" v="158" actId="26606"/>
          <ac:spMkLst>
            <pc:docMk/>
            <pc:sldMk cId="3410008520" sldId="275"/>
            <ac:spMk id="11" creationId="{60F8A56C-5EE1-4DBF-842D-C2A130AA680E}"/>
          </ac:spMkLst>
        </pc:spChg>
        <pc:spChg chg="add">
          <ac:chgData name="Diego Gerwig Lopez" userId="fcf649b8-fa74-408b-b42f-6a667317ea65" providerId="ADAL" clId="{9253EE99-D8DD-4E86-9F3C-C7F8159EDD3B}" dt="2025-05-27T15:46:49.091" v="158" actId="26606"/>
          <ac:spMkLst>
            <pc:docMk/>
            <pc:sldMk cId="3410008520" sldId="275"/>
            <ac:spMk id="16" creationId="{09588DA8-065E-4F6F-8EFD-43104AB2E0CF}"/>
          </ac:spMkLst>
        </pc:spChg>
        <pc:spChg chg="add">
          <ac:chgData name="Diego Gerwig Lopez" userId="fcf649b8-fa74-408b-b42f-6a667317ea65" providerId="ADAL" clId="{9253EE99-D8DD-4E86-9F3C-C7F8159EDD3B}" dt="2025-05-27T15:46:49.091" v="158" actId="26606"/>
          <ac:spMkLst>
            <pc:docMk/>
            <pc:sldMk cId="3410008520" sldId="275"/>
            <ac:spMk id="18" creationId="{C4285719-470E-454C-AF62-8323075F1F5B}"/>
          </ac:spMkLst>
        </pc:spChg>
        <pc:spChg chg="add">
          <ac:chgData name="Diego Gerwig Lopez" userId="fcf649b8-fa74-408b-b42f-6a667317ea65" providerId="ADAL" clId="{9253EE99-D8DD-4E86-9F3C-C7F8159EDD3B}" dt="2025-05-27T15:46:49.091" v="158" actId="26606"/>
          <ac:spMkLst>
            <pc:docMk/>
            <pc:sldMk cId="3410008520" sldId="275"/>
            <ac:spMk id="20" creationId="{CD9FE4EF-C4D8-49A0-B2FF-81D8DB7D8A24}"/>
          </ac:spMkLst>
        </pc:spChg>
        <pc:spChg chg="add">
          <ac:chgData name="Diego Gerwig Lopez" userId="fcf649b8-fa74-408b-b42f-6a667317ea65" providerId="ADAL" clId="{9253EE99-D8DD-4E86-9F3C-C7F8159EDD3B}" dt="2025-05-27T15:46:49.091" v="158" actId="26606"/>
          <ac:spMkLst>
            <pc:docMk/>
            <pc:sldMk cId="3410008520" sldId="275"/>
            <ac:spMk id="22" creationId="{4300840D-0A0B-4512-BACA-B439D5B9C57C}"/>
          </ac:spMkLst>
        </pc:spChg>
        <pc:spChg chg="add">
          <ac:chgData name="Diego Gerwig Lopez" userId="fcf649b8-fa74-408b-b42f-6a667317ea65" providerId="ADAL" clId="{9253EE99-D8DD-4E86-9F3C-C7F8159EDD3B}" dt="2025-05-27T15:46:49.091" v="158" actId="26606"/>
          <ac:spMkLst>
            <pc:docMk/>
            <pc:sldMk cId="3410008520" sldId="275"/>
            <ac:spMk id="24" creationId="{D2B78728-A580-49A7-84F9-6EF6F583ADE0}"/>
          </ac:spMkLst>
        </pc:spChg>
        <pc:spChg chg="add">
          <ac:chgData name="Diego Gerwig Lopez" userId="fcf649b8-fa74-408b-b42f-6a667317ea65" providerId="ADAL" clId="{9253EE99-D8DD-4E86-9F3C-C7F8159EDD3B}" dt="2025-05-27T15:46:49.091" v="158" actId="26606"/>
          <ac:spMkLst>
            <pc:docMk/>
            <pc:sldMk cId="3410008520" sldId="275"/>
            <ac:spMk id="26" creationId="{38FAA1A1-D861-433F-88FA-1E9D6FD31D11}"/>
          </ac:spMkLst>
        </pc:spChg>
        <pc:spChg chg="add">
          <ac:chgData name="Diego Gerwig Lopez" userId="fcf649b8-fa74-408b-b42f-6a667317ea65" providerId="ADAL" clId="{9253EE99-D8DD-4E86-9F3C-C7F8159EDD3B}" dt="2025-05-27T15:46:49.091" v="158" actId="26606"/>
          <ac:spMkLst>
            <pc:docMk/>
            <pc:sldMk cId="3410008520" sldId="275"/>
            <ac:spMk id="28" creationId="{8D71EDA1-87BF-4D5D-AB79-F346FD19278A}"/>
          </ac:spMkLst>
        </pc:spChg>
      </pc:sldChg>
      <pc:sldChg chg="addSp delSp modSp mod setBg">
        <pc:chgData name="Diego Gerwig Lopez" userId="fcf649b8-fa74-408b-b42f-6a667317ea65" providerId="ADAL" clId="{9253EE99-D8DD-4E86-9F3C-C7F8159EDD3B}" dt="2025-05-27T15:36:32.115" v="113" actId="26606"/>
        <pc:sldMkLst>
          <pc:docMk/>
          <pc:sldMk cId="148114319" sldId="276"/>
        </pc:sldMkLst>
        <pc:spChg chg="mod">
          <ac:chgData name="Diego Gerwig Lopez" userId="fcf649b8-fa74-408b-b42f-6a667317ea65" providerId="ADAL" clId="{9253EE99-D8DD-4E86-9F3C-C7F8159EDD3B}" dt="2025-05-27T15:36:32.115" v="113" actId="26606"/>
          <ac:spMkLst>
            <pc:docMk/>
            <pc:sldMk cId="148114319" sldId="276"/>
            <ac:spMk id="3" creationId="{B28946E4-5BEF-46F0-A56A-E7E85ACA148F}"/>
          </ac:spMkLst>
        </pc:spChg>
        <pc:spChg chg="mod ord">
          <ac:chgData name="Diego Gerwig Lopez" userId="fcf649b8-fa74-408b-b42f-6a667317ea65" providerId="ADAL" clId="{9253EE99-D8DD-4E86-9F3C-C7F8159EDD3B}" dt="2025-05-27T15:36:32.115" v="113" actId="26606"/>
          <ac:spMkLst>
            <pc:docMk/>
            <pc:sldMk cId="148114319" sldId="276"/>
            <ac:spMk id="4" creationId="{9ADB26FF-76AA-124F-92D8-C93C45D216A8}"/>
          </ac:spMkLst>
        </pc:spChg>
        <pc:spChg chg="del mod">
          <ac:chgData name="Diego Gerwig Lopez" userId="fcf649b8-fa74-408b-b42f-6a667317ea65" providerId="ADAL" clId="{9253EE99-D8DD-4E86-9F3C-C7F8159EDD3B}" dt="2025-05-27T15:36:32.115" v="113" actId="26606"/>
          <ac:spMkLst>
            <pc:docMk/>
            <pc:sldMk cId="148114319" sldId="276"/>
            <ac:spMk id="5" creationId="{1B07C49E-AFFC-EC46-8930-E4D428F5F943}"/>
          </ac:spMkLst>
        </pc:spChg>
        <pc:spChg chg="add">
          <ac:chgData name="Diego Gerwig Lopez" userId="fcf649b8-fa74-408b-b42f-6a667317ea65" providerId="ADAL" clId="{9253EE99-D8DD-4E86-9F3C-C7F8159EDD3B}" dt="2025-05-27T15:36:32.115" v="113" actId="26606"/>
          <ac:spMkLst>
            <pc:docMk/>
            <pc:sldMk cId="148114319" sldId="276"/>
            <ac:spMk id="11" creationId="{BACC6370-2D7E-4714-9D71-7542949D7D5D}"/>
          </ac:spMkLst>
        </pc:spChg>
        <pc:spChg chg="add">
          <ac:chgData name="Diego Gerwig Lopez" userId="fcf649b8-fa74-408b-b42f-6a667317ea65" providerId="ADAL" clId="{9253EE99-D8DD-4E86-9F3C-C7F8159EDD3B}" dt="2025-05-27T15:36:32.115" v="113" actId="26606"/>
          <ac:spMkLst>
            <pc:docMk/>
            <pc:sldMk cId="148114319" sldId="276"/>
            <ac:spMk id="13" creationId="{F68B3F68-107C-434F-AA38-110D5EA91B85}"/>
          </ac:spMkLst>
        </pc:spChg>
        <pc:spChg chg="add">
          <ac:chgData name="Diego Gerwig Lopez" userId="fcf649b8-fa74-408b-b42f-6a667317ea65" providerId="ADAL" clId="{9253EE99-D8DD-4E86-9F3C-C7F8159EDD3B}" dt="2025-05-27T15:36:32.115" v="113" actId="26606"/>
          <ac:spMkLst>
            <pc:docMk/>
            <pc:sldMk cId="148114319" sldId="276"/>
            <ac:spMk id="15" creationId="{AAD0DBB9-1A4B-4391-81D4-CB19F9AB918A}"/>
          </ac:spMkLst>
        </pc:spChg>
        <pc:spChg chg="add">
          <ac:chgData name="Diego Gerwig Lopez" userId="fcf649b8-fa74-408b-b42f-6a667317ea65" providerId="ADAL" clId="{9253EE99-D8DD-4E86-9F3C-C7F8159EDD3B}" dt="2025-05-27T15:36:32.115" v="113" actId="26606"/>
          <ac:spMkLst>
            <pc:docMk/>
            <pc:sldMk cId="148114319" sldId="276"/>
            <ac:spMk id="17" creationId="{063BBA22-50EA-4C4D-BE05-F1CE4E63AA56}"/>
          </ac:spMkLst>
        </pc:spChg>
        <pc:graphicFrameChg chg="add">
          <ac:chgData name="Diego Gerwig Lopez" userId="fcf649b8-fa74-408b-b42f-6a667317ea65" providerId="ADAL" clId="{9253EE99-D8DD-4E86-9F3C-C7F8159EDD3B}" dt="2025-05-27T15:36:32.115" v="113" actId="26606"/>
          <ac:graphicFrameMkLst>
            <pc:docMk/>
            <pc:sldMk cId="148114319" sldId="276"/>
            <ac:graphicFrameMk id="7" creationId="{858BAFF1-EE32-CAFD-53E9-D19D251AB887}"/>
          </ac:graphicFrameMkLst>
        </pc:graphicFrameChg>
      </pc:sldChg>
      <pc:sldChg chg="addSp modSp mod setBg">
        <pc:chgData name="Diego Gerwig Lopez" userId="fcf649b8-fa74-408b-b42f-6a667317ea65" providerId="ADAL" clId="{9253EE99-D8DD-4E86-9F3C-C7F8159EDD3B}" dt="2025-05-27T15:36:46.034" v="116" actId="26606"/>
        <pc:sldMkLst>
          <pc:docMk/>
          <pc:sldMk cId="321008965" sldId="277"/>
        </pc:sldMkLst>
        <pc:spChg chg="mod">
          <ac:chgData name="Diego Gerwig Lopez" userId="fcf649b8-fa74-408b-b42f-6a667317ea65" providerId="ADAL" clId="{9253EE99-D8DD-4E86-9F3C-C7F8159EDD3B}" dt="2025-05-27T15:36:46.034" v="116" actId="26606"/>
          <ac:spMkLst>
            <pc:docMk/>
            <pc:sldMk cId="321008965" sldId="277"/>
            <ac:spMk id="4" creationId="{3D45C363-925C-9E48-86B0-27D7D36E50D6}"/>
          </ac:spMkLst>
        </pc:spChg>
        <pc:spChg chg="mod ord">
          <ac:chgData name="Diego Gerwig Lopez" userId="fcf649b8-fa74-408b-b42f-6a667317ea65" providerId="ADAL" clId="{9253EE99-D8DD-4E86-9F3C-C7F8159EDD3B}" dt="2025-05-27T15:36:46.034" v="116" actId="26606"/>
          <ac:spMkLst>
            <pc:docMk/>
            <pc:sldMk cId="321008965" sldId="277"/>
            <ac:spMk id="7" creationId="{330F9542-6794-4F57-BB45-868D94AD06B0}"/>
          </ac:spMkLst>
        </pc:spChg>
        <pc:spChg chg="mod">
          <ac:chgData name="Diego Gerwig Lopez" userId="fcf649b8-fa74-408b-b42f-6a667317ea65" providerId="ADAL" clId="{9253EE99-D8DD-4E86-9F3C-C7F8159EDD3B}" dt="2025-05-27T15:36:46.034" v="116" actId="26606"/>
          <ac:spMkLst>
            <pc:docMk/>
            <pc:sldMk cId="321008965" sldId="277"/>
            <ac:spMk id="8" creationId="{C7B9C153-C85C-3240-8E7E-523FBC004564}"/>
          </ac:spMkLst>
        </pc:spChg>
        <pc:spChg chg="add">
          <ac:chgData name="Diego Gerwig Lopez" userId="fcf649b8-fa74-408b-b42f-6a667317ea65" providerId="ADAL" clId="{9253EE99-D8DD-4E86-9F3C-C7F8159EDD3B}" dt="2025-05-27T15:36:46.034" v="116" actId="26606"/>
          <ac:spMkLst>
            <pc:docMk/>
            <pc:sldMk cId="321008965" sldId="277"/>
            <ac:spMk id="13" creationId="{1B15ED52-F352-441B-82BF-E0EA34836D08}"/>
          </ac:spMkLst>
        </pc:spChg>
        <pc:spChg chg="add">
          <ac:chgData name="Diego Gerwig Lopez" userId="fcf649b8-fa74-408b-b42f-6a667317ea65" providerId="ADAL" clId="{9253EE99-D8DD-4E86-9F3C-C7F8159EDD3B}" dt="2025-05-27T15:36:46.034" v="116" actId="26606"/>
          <ac:spMkLst>
            <pc:docMk/>
            <pc:sldMk cId="321008965" sldId="277"/>
            <ac:spMk id="15" creationId="{3B2E3793-BFE6-45A2-9B7B-E18844431C99}"/>
          </ac:spMkLst>
        </pc:spChg>
        <pc:spChg chg="add">
          <ac:chgData name="Diego Gerwig Lopez" userId="fcf649b8-fa74-408b-b42f-6a667317ea65" providerId="ADAL" clId="{9253EE99-D8DD-4E86-9F3C-C7F8159EDD3B}" dt="2025-05-27T15:36:46.034" v="116" actId="26606"/>
          <ac:spMkLst>
            <pc:docMk/>
            <pc:sldMk cId="321008965" sldId="277"/>
            <ac:spMk id="17" creationId="{BC4C4868-CB8F-4AF9-9CDB-8108F2C19B67}"/>
          </ac:spMkLst>
        </pc:spChg>
        <pc:spChg chg="add">
          <ac:chgData name="Diego Gerwig Lopez" userId="fcf649b8-fa74-408b-b42f-6a667317ea65" providerId="ADAL" clId="{9253EE99-D8DD-4E86-9F3C-C7F8159EDD3B}" dt="2025-05-27T15:36:46.034" v="116" actId="26606"/>
          <ac:spMkLst>
            <pc:docMk/>
            <pc:sldMk cId="321008965" sldId="277"/>
            <ac:spMk id="19" creationId="{375E0459-6403-40CD-989D-56A4407CA12E}"/>
          </ac:spMkLst>
        </pc:spChg>
        <pc:spChg chg="add">
          <ac:chgData name="Diego Gerwig Lopez" userId="fcf649b8-fa74-408b-b42f-6a667317ea65" providerId="ADAL" clId="{9253EE99-D8DD-4E86-9F3C-C7F8159EDD3B}" dt="2025-05-27T15:36:46.034" v="116" actId="26606"/>
          <ac:spMkLst>
            <pc:docMk/>
            <pc:sldMk cId="321008965" sldId="277"/>
            <ac:spMk id="21" creationId="{53E5B1A8-3AC9-4BD1-9BBC-78CA94F2D1BA}"/>
          </ac:spMkLst>
        </pc:spChg>
      </pc:sldChg>
      <pc:sldChg chg="modSp mod">
        <pc:chgData name="Diego Gerwig Lopez" userId="fcf649b8-fa74-408b-b42f-6a667317ea65" providerId="ADAL" clId="{9253EE99-D8DD-4E86-9F3C-C7F8159EDD3B}" dt="2025-05-27T15:44:03.247" v="146" actId="20577"/>
        <pc:sldMkLst>
          <pc:docMk/>
          <pc:sldMk cId="1290394134" sldId="288"/>
        </pc:sldMkLst>
        <pc:spChg chg="mod">
          <ac:chgData name="Diego Gerwig Lopez" userId="fcf649b8-fa74-408b-b42f-6a667317ea65" providerId="ADAL" clId="{9253EE99-D8DD-4E86-9F3C-C7F8159EDD3B}" dt="2025-05-27T15:44:03.247" v="146" actId="20577"/>
          <ac:spMkLst>
            <pc:docMk/>
            <pc:sldMk cId="1290394134" sldId="288"/>
            <ac:spMk id="2" creationId="{4237DFD2-2B76-8445-A1BD-6628DC42C398}"/>
          </ac:spMkLst>
        </pc:spChg>
      </pc:sldChg>
      <pc:sldChg chg="addSp modSp mod setBg">
        <pc:chgData name="Diego Gerwig Lopez" userId="fcf649b8-fa74-408b-b42f-6a667317ea65" providerId="ADAL" clId="{9253EE99-D8DD-4E86-9F3C-C7F8159EDD3B}" dt="2025-05-27T15:46:34.923" v="155" actId="26606"/>
        <pc:sldMkLst>
          <pc:docMk/>
          <pc:sldMk cId="2459446073" sldId="289"/>
        </pc:sldMkLst>
        <pc:spChg chg="mod ord">
          <ac:chgData name="Diego Gerwig Lopez" userId="fcf649b8-fa74-408b-b42f-6a667317ea65" providerId="ADAL" clId="{9253EE99-D8DD-4E86-9F3C-C7F8159EDD3B}" dt="2025-05-27T15:46:34.923" v="155" actId="26606"/>
          <ac:spMkLst>
            <pc:docMk/>
            <pc:sldMk cId="2459446073" sldId="289"/>
            <ac:spMk id="4" creationId="{336C985E-BCEF-DD49-BB47-C4649A79F0D8}"/>
          </ac:spMkLst>
        </pc:spChg>
        <pc:spChg chg="mod ord">
          <ac:chgData name="Diego Gerwig Lopez" userId="fcf649b8-fa74-408b-b42f-6a667317ea65" providerId="ADAL" clId="{9253EE99-D8DD-4E86-9F3C-C7F8159EDD3B}" dt="2025-05-27T15:46:34.923" v="155" actId="26606"/>
          <ac:spMkLst>
            <pc:docMk/>
            <pc:sldMk cId="2459446073" sldId="289"/>
            <ac:spMk id="5" creationId="{1B07C49E-AFFC-EC46-8930-E4D428F5F943}"/>
          </ac:spMkLst>
        </pc:spChg>
        <pc:spChg chg="mod">
          <ac:chgData name="Diego Gerwig Lopez" userId="fcf649b8-fa74-408b-b42f-6a667317ea65" providerId="ADAL" clId="{9253EE99-D8DD-4E86-9F3C-C7F8159EDD3B}" dt="2025-05-27T15:46:34.923" v="155" actId="26606"/>
          <ac:spMkLst>
            <pc:docMk/>
            <pc:sldMk cId="2459446073" sldId="289"/>
            <ac:spMk id="9" creationId="{B68D8986-45AC-4FB5-96E8-C45F9603EB5E}"/>
          </ac:spMkLst>
        </pc:spChg>
        <pc:spChg chg="add">
          <ac:chgData name="Diego Gerwig Lopez" userId="fcf649b8-fa74-408b-b42f-6a667317ea65" providerId="ADAL" clId="{9253EE99-D8DD-4E86-9F3C-C7F8159EDD3B}" dt="2025-05-27T15:46:34.923" v="155" actId="26606"/>
          <ac:spMkLst>
            <pc:docMk/>
            <pc:sldMk cId="2459446073" sldId="289"/>
            <ac:spMk id="14" creationId="{09588DA8-065E-4F6F-8EFD-43104AB2E0CF}"/>
          </ac:spMkLst>
        </pc:spChg>
        <pc:spChg chg="add">
          <ac:chgData name="Diego Gerwig Lopez" userId="fcf649b8-fa74-408b-b42f-6a667317ea65" providerId="ADAL" clId="{9253EE99-D8DD-4E86-9F3C-C7F8159EDD3B}" dt="2025-05-27T15:46:34.923" v="155" actId="26606"/>
          <ac:spMkLst>
            <pc:docMk/>
            <pc:sldMk cId="2459446073" sldId="289"/>
            <ac:spMk id="16" creationId="{C4285719-470E-454C-AF62-8323075F1F5B}"/>
          </ac:spMkLst>
        </pc:spChg>
        <pc:spChg chg="add">
          <ac:chgData name="Diego Gerwig Lopez" userId="fcf649b8-fa74-408b-b42f-6a667317ea65" providerId="ADAL" clId="{9253EE99-D8DD-4E86-9F3C-C7F8159EDD3B}" dt="2025-05-27T15:46:34.923" v="155" actId="26606"/>
          <ac:spMkLst>
            <pc:docMk/>
            <pc:sldMk cId="2459446073" sldId="289"/>
            <ac:spMk id="18" creationId="{CD9FE4EF-C4D8-49A0-B2FF-81D8DB7D8A24}"/>
          </ac:spMkLst>
        </pc:spChg>
        <pc:spChg chg="add">
          <ac:chgData name="Diego Gerwig Lopez" userId="fcf649b8-fa74-408b-b42f-6a667317ea65" providerId="ADAL" clId="{9253EE99-D8DD-4E86-9F3C-C7F8159EDD3B}" dt="2025-05-27T15:46:34.923" v="155" actId="26606"/>
          <ac:spMkLst>
            <pc:docMk/>
            <pc:sldMk cId="2459446073" sldId="289"/>
            <ac:spMk id="20" creationId="{4300840D-0A0B-4512-BACA-B439D5B9C57C}"/>
          </ac:spMkLst>
        </pc:spChg>
        <pc:spChg chg="add">
          <ac:chgData name="Diego Gerwig Lopez" userId="fcf649b8-fa74-408b-b42f-6a667317ea65" providerId="ADAL" clId="{9253EE99-D8DD-4E86-9F3C-C7F8159EDD3B}" dt="2025-05-27T15:46:34.923" v="155" actId="26606"/>
          <ac:spMkLst>
            <pc:docMk/>
            <pc:sldMk cId="2459446073" sldId="289"/>
            <ac:spMk id="22" creationId="{D2B78728-A580-49A7-84F9-6EF6F583ADE0}"/>
          </ac:spMkLst>
        </pc:spChg>
        <pc:spChg chg="add">
          <ac:chgData name="Diego Gerwig Lopez" userId="fcf649b8-fa74-408b-b42f-6a667317ea65" providerId="ADAL" clId="{9253EE99-D8DD-4E86-9F3C-C7F8159EDD3B}" dt="2025-05-27T15:46:34.923" v="155" actId="26606"/>
          <ac:spMkLst>
            <pc:docMk/>
            <pc:sldMk cId="2459446073" sldId="289"/>
            <ac:spMk id="24" creationId="{38FAA1A1-D861-433F-88FA-1E9D6FD31D11}"/>
          </ac:spMkLst>
        </pc:spChg>
        <pc:spChg chg="add">
          <ac:chgData name="Diego Gerwig Lopez" userId="fcf649b8-fa74-408b-b42f-6a667317ea65" providerId="ADAL" clId="{9253EE99-D8DD-4E86-9F3C-C7F8159EDD3B}" dt="2025-05-27T15:46:34.923" v="155" actId="26606"/>
          <ac:spMkLst>
            <pc:docMk/>
            <pc:sldMk cId="2459446073" sldId="289"/>
            <ac:spMk id="26" creationId="{8D71EDA1-87BF-4D5D-AB79-F346FD19278A}"/>
          </ac:spMkLst>
        </pc:spChg>
      </pc:sldChg>
      <pc:sldChg chg="addSp delSp modSp mod setBg">
        <pc:chgData name="Diego Gerwig Lopez" userId="fcf649b8-fa74-408b-b42f-6a667317ea65" providerId="ADAL" clId="{9253EE99-D8DD-4E86-9F3C-C7F8159EDD3B}" dt="2025-05-27T15:36:41.916" v="115" actId="26606"/>
        <pc:sldMkLst>
          <pc:docMk/>
          <pc:sldMk cId="1813711241" sldId="293"/>
        </pc:sldMkLst>
        <pc:spChg chg="mod">
          <ac:chgData name="Diego Gerwig Lopez" userId="fcf649b8-fa74-408b-b42f-6a667317ea65" providerId="ADAL" clId="{9253EE99-D8DD-4E86-9F3C-C7F8159EDD3B}" dt="2025-05-27T15:36:41.916" v="115" actId="26606"/>
          <ac:spMkLst>
            <pc:docMk/>
            <pc:sldMk cId="1813711241" sldId="293"/>
            <ac:spMk id="3" creationId="{FC857EDD-A3A7-434D-B8D5-401E872498DA}"/>
          </ac:spMkLst>
        </pc:spChg>
        <pc:spChg chg="mod ord">
          <ac:chgData name="Diego Gerwig Lopez" userId="fcf649b8-fa74-408b-b42f-6a667317ea65" providerId="ADAL" clId="{9253EE99-D8DD-4E86-9F3C-C7F8159EDD3B}" dt="2025-05-27T15:36:41.916" v="115" actId="26606"/>
          <ac:spMkLst>
            <pc:docMk/>
            <pc:sldMk cId="1813711241" sldId="293"/>
            <ac:spMk id="4" creationId="{8F1B08F2-C4AD-A440-BB78-A0625E28887A}"/>
          </ac:spMkLst>
        </pc:spChg>
        <pc:spChg chg="add del mod">
          <ac:chgData name="Diego Gerwig Lopez" userId="fcf649b8-fa74-408b-b42f-6a667317ea65" providerId="ADAL" clId="{9253EE99-D8DD-4E86-9F3C-C7F8159EDD3B}" dt="2025-05-27T15:04:06.918" v="68" actId="478"/>
          <ac:spMkLst>
            <pc:docMk/>
            <pc:sldMk cId="1813711241" sldId="293"/>
            <ac:spMk id="5" creationId="{1B07C49E-AFFC-EC46-8930-E4D428F5F943}"/>
          </ac:spMkLst>
        </pc:spChg>
        <pc:spChg chg="add mod">
          <ac:chgData name="Diego Gerwig Lopez" userId="fcf649b8-fa74-408b-b42f-6a667317ea65" providerId="ADAL" clId="{9253EE99-D8DD-4E86-9F3C-C7F8159EDD3B}" dt="2025-05-27T15:03:09.212" v="57"/>
          <ac:spMkLst>
            <pc:docMk/>
            <pc:sldMk cId="1813711241" sldId="293"/>
            <ac:spMk id="6" creationId="{D2D3C3A9-947E-3A42-7025-0A37C799EEC4}"/>
          </ac:spMkLst>
        </pc:spChg>
        <pc:spChg chg="add">
          <ac:chgData name="Diego Gerwig Lopez" userId="fcf649b8-fa74-408b-b42f-6a667317ea65" providerId="ADAL" clId="{9253EE99-D8DD-4E86-9F3C-C7F8159EDD3B}" dt="2025-05-27T15:03:14.392" v="59"/>
          <ac:spMkLst>
            <pc:docMk/>
            <pc:sldMk cId="1813711241" sldId="293"/>
            <ac:spMk id="8" creationId="{2453832E-C941-E16C-4BEE-0E66D1677F35}"/>
          </ac:spMkLst>
        </pc:spChg>
        <pc:spChg chg="add mod">
          <ac:chgData name="Diego Gerwig Lopez" userId="fcf649b8-fa74-408b-b42f-6a667317ea65" providerId="ADAL" clId="{9253EE99-D8DD-4E86-9F3C-C7F8159EDD3B}" dt="2025-05-27T15:36:41.916" v="115" actId="26606"/>
          <ac:spMkLst>
            <pc:docMk/>
            <pc:sldMk cId="1813711241" sldId="293"/>
            <ac:spMk id="10" creationId="{63B38D7E-0EEC-76F6-B967-3718C6C55F2A}"/>
          </ac:spMkLst>
        </pc:spChg>
        <pc:spChg chg="add">
          <ac:chgData name="Diego Gerwig Lopez" userId="fcf649b8-fa74-408b-b42f-6a667317ea65" providerId="ADAL" clId="{9253EE99-D8DD-4E86-9F3C-C7F8159EDD3B}" dt="2025-05-27T15:36:41.916" v="115" actId="26606"/>
          <ac:spMkLst>
            <pc:docMk/>
            <pc:sldMk cId="1813711241" sldId="293"/>
            <ac:spMk id="15" creationId="{A8384FB5-9ADC-4DDC-881B-597D56F5B15D}"/>
          </ac:spMkLst>
        </pc:spChg>
        <pc:spChg chg="add">
          <ac:chgData name="Diego Gerwig Lopez" userId="fcf649b8-fa74-408b-b42f-6a667317ea65" providerId="ADAL" clId="{9253EE99-D8DD-4E86-9F3C-C7F8159EDD3B}" dt="2025-05-27T15:36:41.916" v="115" actId="26606"/>
          <ac:spMkLst>
            <pc:docMk/>
            <pc:sldMk cId="1813711241" sldId="293"/>
            <ac:spMk id="17" creationId="{1199E1B1-A8C0-4FE8-A5A8-1CB41D69F857}"/>
          </ac:spMkLst>
        </pc:spChg>
        <pc:spChg chg="add">
          <ac:chgData name="Diego Gerwig Lopez" userId="fcf649b8-fa74-408b-b42f-6a667317ea65" providerId="ADAL" clId="{9253EE99-D8DD-4E86-9F3C-C7F8159EDD3B}" dt="2025-05-27T15:36:41.916" v="115" actId="26606"/>
          <ac:spMkLst>
            <pc:docMk/>
            <pc:sldMk cId="1813711241" sldId="293"/>
            <ac:spMk id="19" creationId="{84A8DE83-DE75-4B41-9DB4-A7EC0B0DEC0B}"/>
          </ac:spMkLst>
        </pc:spChg>
        <pc:spChg chg="add">
          <ac:chgData name="Diego Gerwig Lopez" userId="fcf649b8-fa74-408b-b42f-6a667317ea65" providerId="ADAL" clId="{9253EE99-D8DD-4E86-9F3C-C7F8159EDD3B}" dt="2025-05-27T15:36:41.916" v="115" actId="26606"/>
          <ac:spMkLst>
            <pc:docMk/>
            <pc:sldMk cId="1813711241" sldId="293"/>
            <ac:spMk id="21" creationId="{A7009A0A-BEF5-4EAC-AF15-E4F9F002E239}"/>
          </ac:spMkLst>
        </pc:spChg>
        <pc:graphicFrameChg chg="add mod">
          <ac:chgData name="Diego Gerwig Lopez" userId="fcf649b8-fa74-408b-b42f-6a667317ea65" providerId="ADAL" clId="{9253EE99-D8DD-4E86-9F3C-C7F8159EDD3B}" dt="2025-05-27T15:03:08.740" v="56" actId="1076"/>
          <ac:graphicFrameMkLst>
            <pc:docMk/>
            <pc:sldMk cId="1813711241" sldId="293"/>
            <ac:graphicFrameMk id="2" creationId="{A1FCC104-7E03-DDCA-0DA3-69D21585DC65}"/>
          </ac:graphicFrameMkLst>
        </pc:graphicFrameChg>
        <pc:graphicFrameChg chg="add mod">
          <ac:chgData name="Diego Gerwig Lopez" userId="fcf649b8-fa74-408b-b42f-6a667317ea65" providerId="ADAL" clId="{9253EE99-D8DD-4E86-9F3C-C7F8159EDD3B}" dt="2025-05-27T15:03:21.764" v="60"/>
          <ac:graphicFrameMkLst>
            <pc:docMk/>
            <pc:sldMk cId="1813711241" sldId="293"/>
            <ac:graphicFrameMk id="7" creationId="{F9C1A321-F1CA-358E-5D47-849B726D70FE}"/>
          </ac:graphicFrameMkLst>
        </pc:graphicFrameChg>
        <pc:graphicFrameChg chg="add mod ord modGraphic">
          <ac:chgData name="Diego Gerwig Lopez" userId="fcf649b8-fa74-408b-b42f-6a667317ea65" providerId="ADAL" clId="{9253EE99-D8DD-4E86-9F3C-C7F8159EDD3B}" dt="2025-05-27T15:36:41.916" v="115" actId="26606"/>
          <ac:graphicFrameMkLst>
            <pc:docMk/>
            <pc:sldMk cId="1813711241" sldId="293"/>
            <ac:graphicFrameMk id="9" creationId="{ECBC109E-9C32-58D6-8759-563F2683B156}"/>
          </ac:graphicFrameMkLst>
        </pc:graphicFrameChg>
      </pc:sldChg>
      <pc:sldChg chg="del">
        <pc:chgData name="Diego Gerwig Lopez" userId="fcf649b8-fa74-408b-b42f-6a667317ea65" providerId="ADAL" clId="{9253EE99-D8DD-4E86-9F3C-C7F8159EDD3B}" dt="2025-05-27T15:42:00.798" v="137" actId="47"/>
        <pc:sldMkLst>
          <pc:docMk/>
          <pc:sldMk cId="1023352497" sldId="294"/>
        </pc:sldMkLst>
      </pc:sldChg>
      <pc:sldChg chg="del">
        <pc:chgData name="Diego Gerwig Lopez" userId="fcf649b8-fa74-408b-b42f-6a667317ea65" providerId="ADAL" clId="{9253EE99-D8DD-4E86-9F3C-C7F8159EDD3B}" dt="2025-05-27T15:41:58.134" v="136" actId="47"/>
        <pc:sldMkLst>
          <pc:docMk/>
          <pc:sldMk cId="981671777" sldId="296"/>
        </pc:sldMkLst>
      </pc:sldChg>
      <pc:sldChg chg="addSp delSp modSp mod setBg">
        <pc:chgData name="Diego Gerwig Lopez" userId="fcf649b8-fa74-408b-b42f-6a667317ea65" providerId="ADAL" clId="{9253EE99-D8DD-4E86-9F3C-C7F8159EDD3B}" dt="2025-05-27T15:35:58.282" v="108" actId="26606"/>
        <pc:sldMkLst>
          <pc:docMk/>
          <pc:sldMk cId="280316088" sldId="299"/>
        </pc:sldMkLst>
        <pc:spChg chg="del mod">
          <ac:chgData name="Diego Gerwig Lopez" userId="fcf649b8-fa74-408b-b42f-6a667317ea65" providerId="ADAL" clId="{9253EE99-D8DD-4E86-9F3C-C7F8159EDD3B}" dt="2025-05-27T14:58:06.723" v="27" actId="478"/>
          <ac:spMkLst>
            <pc:docMk/>
            <pc:sldMk cId="280316088" sldId="299"/>
            <ac:spMk id="3" creationId="{AB0AB2AC-B7E6-6849-9AE9-697369407F8F}"/>
          </ac:spMkLst>
        </pc:spChg>
        <pc:spChg chg="mod">
          <ac:chgData name="Diego Gerwig Lopez" userId="fcf649b8-fa74-408b-b42f-6a667317ea65" providerId="ADAL" clId="{9253EE99-D8DD-4E86-9F3C-C7F8159EDD3B}" dt="2025-05-27T15:35:58.282" v="108" actId="26606"/>
          <ac:spMkLst>
            <pc:docMk/>
            <pc:sldMk cId="280316088" sldId="299"/>
            <ac:spMk id="4" creationId="{5066AA34-20EE-4A59-B343-346A8DB5667C}"/>
          </ac:spMkLst>
        </pc:spChg>
        <pc:spChg chg="del">
          <ac:chgData name="Diego Gerwig Lopez" userId="fcf649b8-fa74-408b-b42f-6a667317ea65" providerId="ADAL" clId="{9253EE99-D8DD-4E86-9F3C-C7F8159EDD3B}" dt="2025-05-27T14:58:07.771" v="28" actId="478"/>
          <ac:spMkLst>
            <pc:docMk/>
            <pc:sldMk cId="280316088" sldId="299"/>
            <ac:spMk id="5" creationId="{1B07C49E-AFFC-EC46-8930-E4D428F5F943}"/>
          </ac:spMkLst>
        </pc:spChg>
        <pc:spChg chg="mod ord">
          <ac:chgData name="Diego Gerwig Lopez" userId="fcf649b8-fa74-408b-b42f-6a667317ea65" providerId="ADAL" clId="{9253EE99-D8DD-4E86-9F3C-C7F8159EDD3B}" dt="2025-05-27T15:35:58.282" v="108" actId="26606"/>
          <ac:spMkLst>
            <pc:docMk/>
            <pc:sldMk cId="280316088" sldId="299"/>
            <ac:spMk id="6" creationId="{772D0411-8FF8-C540-84AE-DBA0703D368C}"/>
          </ac:spMkLst>
        </pc:spChg>
        <pc:spChg chg="add">
          <ac:chgData name="Diego Gerwig Lopez" userId="fcf649b8-fa74-408b-b42f-6a667317ea65" providerId="ADAL" clId="{9253EE99-D8DD-4E86-9F3C-C7F8159EDD3B}" dt="2025-05-27T15:35:58.282" v="108" actId="26606"/>
          <ac:spMkLst>
            <pc:docMk/>
            <pc:sldMk cId="280316088" sldId="299"/>
            <ac:spMk id="11" creationId="{A8384FB5-9ADC-4DDC-881B-597D56F5B15D}"/>
          </ac:spMkLst>
        </pc:spChg>
        <pc:spChg chg="add">
          <ac:chgData name="Diego Gerwig Lopez" userId="fcf649b8-fa74-408b-b42f-6a667317ea65" providerId="ADAL" clId="{9253EE99-D8DD-4E86-9F3C-C7F8159EDD3B}" dt="2025-05-27T15:35:58.282" v="108" actId="26606"/>
          <ac:spMkLst>
            <pc:docMk/>
            <pc:sldMk cId="280316088" sldId="299"/>
            <ac:spMk id="13" creationId="{1199E1B1-A8C0-4FE8-A5A8-1CB41D69F857}"/>
          </ac:spMkLst>
        </pc:spChg>
        <pc:spChg chg="add">
          <ac:chgData name="Diego Gerwig Lopez" userId="fcf649b8-fa74-408b-b42f-6a667317ea65" providerId="ADAL" clId="{9253EE99-D8DD-4E86-9F3C-C7F8159EDD3B}" dt="2025-05-27T15:35:58.282" v="108" actId="26606"/>
          <ac:spMkLst>
            <pc:docMk/>
            <pc:sldMk cId="280316088" sldId="299"/>
            <ac:spMk id="15" creationId="{84A8DE83-DE75-4B41-9DB4-A7EC0B0DEC0B}"/>
          </ac:spMkLst>
        </pc:spChg>
        <pc:spChg chg="add">
          <ac:chgData name="Diego Gerwig Lopez" userId="fcf649b8-fa74-408b-b42f-6a667317ea65" providerId="ADAL" clId="{9253EE99-D8DD-4E86-9F3C-C7F8159EDD3B}" dt="2025-05-27T15:35:58.282" v="108" actId="26606"/>
          <ac:spMkLst>
            <pc:docMk/>
            <pc:sldMk cId="280316088" sldId="299"/>
            <ac:spMk id="17" creationId="{A7009A0A-BEF5-4EAC-AF15-E4F9F002E239}"/>
          </ac:spMkLst>
        </pc:spChg>
        <pc:picChg chg="add mod">
          <ac:chgData name="Diego Gerwig Lopez" userId="fcf649b8-fa74-408b-b42f-6a667317ea65" providerId="ADAL" clId="{9253EE99-D8DD-4E86-9F3C-C7F8159EDD3B}" dt="2025-05-27T15:35:58.282" v="108" actId="26606"/>
          <ac:picMkLst>
            <pc:docMk/>
            <pc:sldMk cId="280316088" sldId="299"/>
            <ac:picMk id="2" creationId="{E0315F19-4BC9-D3A5-8620-EDAB4BF113A2}"/>
          </ac:picMkLst>
        </pc:picChg>
      </pc:sldChg>
      <pc:sldChg chg="addSp delSp modSp mod setBg">
        <pc:chgData name="Diego Gerwig Lopez" userId="fcf649b8-fa74-408b-b42f-6a667317ea65" providerId="ADAL" clId="{9253EE99-D8DD-4E86-9F3C-C7F8159EDD3B}" dt="2025-05-27T15:36:02.288" v="109" actId="26606"/>
        <pc:sldMkLst>
          <pc:docMk/>
          <pc:sldMk cId="1385553969" sldId="302"/>
        </pc:sldMkLst>
        <pc:spChg chg="del">
          <ac:chgData name="Diego Gerwig Lopez" userId="fcf649b8-fa74-408b-b42f-6a667317ea65" providerId="ADAL" clId="{9253EE99-D8DD-4E86-9F3C-C7F8159EDD3B}" dt="2025-05-27T14:58:40.632" v="33" actId="478"/>
          <ac:spMkLst>
            <pc:docMk/>
            <pc:sldMk cId="1385553969" sldId="302"/>
            <ac:spMk id="2" creationId="{8B78C759-C687-440F-8CAE-D3071F1AB630}"/>
          </ac:spMkLst>
        </pc:spChg>
        <pc:spChg chg="del">
          <ac:chgData name="Diego Gerwig Lopez" userId="fcf649b8-fa74-408b-b42f-6a667317ea65" providerId="ADAL" clId="{9253EE99-D8DD-4E86-9F3C-C7F8159EDD3B}" dt="2025-05-27T14:58:39.034" v="32" actId="478"/>
          <ac:spMkLst>
            <pc:docMk/>
            <pc:sldMk cId="1385553969" sldId="302"/>
            <ac:spMk id="3" creationId="{AB0AB2AC-B7E6-6849-9AE9-697369407F8F}"/>
          </ac:spMkLst>
        </pc:spChg>
        <pc:spChg chg="ord">
          <ac:chgData name="Diego Gerwig Lopez" userId="fcf649b8-fa74-408b-b42f-6a667317ea65" providerId="ADAL" clId="{9253EE99-D8DD-4E86-9F3C-C7F8159EDD3B}" dt="2025-05-27T15:36:02.288" v="109" actId="26606"/>
          <ac:spMkLst>
            <pc:docMk/>
            <pc:sldMk cId="1385553969" sldId="302"/>
            <ac:spMk id="4" creationId="{6B84506E-0B2F-4BA8-892E-8CE3753AF954}"/>
          </ac:spMkLst>
        </pc:spChg>
        <pc:spChg chg="mod ord">
          <ac:chgData name="Diego Gerwig Lopez" userId="fcf649b8-fa74-408b-b42f-6a667317ea65" providerId="ADAL" clId="{9253EE99-D8DD-4E86-9F3C-C7F8159EDD3B}" dt="2025-05-27T15:36:02.288" v="109" actId="26606"/>
          <ac:spMkLst>
            <pc:docMk/>
            <pc:sldMk cId="1385553969" sldId="302"/>
            <ac:spMk id="6" creationId="{772D0411-8FF8-C540-84AE-DBA0703D368C}"/>
          </ac:spMkLst>
        </pc:spChg>
        <pc:spChg chg="mod">
          <ac:chgData name="Diego Gerwig Lopez" userId="fcf649b8-fa74-408b-b42f-6a667317ea65" providerId="ADAL" clId="{9253EE99-D8DD-4E86-9F3C-C7F8159EDD3B}" dt="2025-05-27T15:36:02.288" v="109" actId="26606"/>
          <ac:spMkLst>
            <pc:docMk/>
            <pc:sldMk cId="1385553969" sldId="302"/>
            <ac:spMk id="11" creationId="{84F5ABFD-B4D4-43FF-959F-AFAF45B45269}"/>
          </ac:spMkLst>
        </pc:spChg>
        <pc:spChg chg="add">
          <ac:chgData name="Diego Gerwig Lopez" userId="fcf649b8-fa74-408b-b42f-6a667317ea65" providerId="ADAL" clId="{9253EE99-D8DD-4E86-9F3C-C7F8159EDD3B}" dt="2025-05-27T15:36:02.288" v="109" actId="26606"/>
          <ac:spMkLst>
            <pc:docMk/>
            <pc:sldMk cId="1385553969" sldId="302"/>
            <ac:spMk id="16" creationId="{A8384FB5-9ADC-4DDC-881B-597D56F5B15D}"/>
          </ac:spMkLst>
        </pc:spChg>
        <pc:spChg chg="add">
          <ac:chgData name="Diego Gerwig Lopez" userId="fcf649b8-fa74-408b-b42f-6a667317ea65" providerId="ADAL" clId="{9253EE99-D8DD-4E86-9F3C-C7F8159EDD3B}" dt="2025-05-27T15:36:02.288" v="109" actId="26606"/>
          <ac:spMkLst>
            <pc:docMk/>
            <pc:sldMk cId="1385553969" sldId="302"/>
            <ac:spMk id="18" creationId="{1199E1B1-A8C0-4FE8-A5A8-1CB41D69F857}"/>
          </ac:spMkLst>
        </pc:spChg>
        <pc:spChg chg="add">
          <ac:chgData name="Diego Gerwig Lopez" userId="fcf649b8-fa74-408b-b42f-6a667317ea65" providerId="ADAL" clId="{9253EE99-D8DD-4E86-9F3C-C7F8159EDD3B}" dt="2025-05-27T15:36:02.288" v="109" actId="26606"/>
          <ac:spMkLst>
            <pc:docMk/>
            <pc:sldMk cId="1385553969" sldId="302"/>
            <ac:spMk id="20" creationId="{84A8DE83-DE75-4B41-9DB4-A7EC0B0DEC0B}"/>
          </ac:spMkLst>
        </pc:spChg>
        <pc:spChg chg="add">
          <ac:chgData name="Diego Gerwig Lopez" userId="fcf649b8-fa74-408b-b42f-6a667317ea65" providerId="ADAL" clId="{9253EE99-D8DD-4E86-9F3C-C7F8159EDD3B}" dt="2025-05-27T15:36:02.288" v="109" actId="26606"/>
          <ac:spMkLst>
            <pc:docMk/>
            <pc:sldMk cId="1385553969" sldId="302"/>
            <ac:spMk id="22" creationId="{A7009A0A-BEF5-4EAC-AF15-E4F9F002E239}"/>
          </ac:spMkLst>
        </pc:spChg>
        <pc:picChg chg="add mod">
          <ac:chgData name="Diego Gerwig Lopez" userId="fcf649b8-fa74-408b-b42f-6a667317ea65" providerId="ADAL" clId="{9253EE99-D8DD-4E86-9F3C-C7F8159EDD3B}" dt="2025-05-27T15:36:02.288" v="109" actId="26606"/>
          <ac:picMkLst>
            <pc:docMk/>
            <pc:sldMk cId="1385553969" sldId="302"/>
            <ac:picMk id="5" creationId="{D24E56B8-3C93-EFC8-306D-8440BCB59549}"/>
          </ac:picMkLst>
        </pc:picChg>
      </pc:sldChg>
      <pc:sldChg chg="addSp delSp modSp mod setBg">
        <pc:chgData name="Diego Gerwig Lopez" userId="fcf649b8-fa74-408b-b42f-6a667317ea65" providerId="ADAL" clId="{9253EE99-D8DD-4E86-9F3C-C7F8159EDD3B}" dt="2025-05-27T15:36:36.608" v="114" actId="26606"/>
        <pc:sldMkLst>
          <pc:docMk/>
          <pc:sldMk cId="334532777" sldId="303"/>
        </pc:sldMkLst>
        <pc:spChg chg="mod">
          <ac:chgData name="Diego Gerwig Lopez" userId="fcf649b8-fa74-408b-b42f-6a667317ea65" providerId="ADAL" clId="{9253EE99-D8DD-4E86-9F3C-C7F8159EDD3B}" dt="2025-05-27T15:36:36.608" v="114" actId="26606"/>
          <ac:spMkLst>
            <pc:docMk/>
            <pc:sldMk cId="334532777" sldId="303"/>
            <ac:spMk id="3" creationId="{519FC08B-7D2E-43A5-A528-821DCDCCCC82}"/>
          </ac:spMkLst>
        </pc:spChg>
        <pc:spChg chg="mod ord">
          <ac:chgData name="Diego Gerwig Lopez" userId="fcf649b8-fa74-408b-b42f-6a667317ea65" providerId="ADAL" clId="{9253EE99-D8DD-4E86-9F3C-C7F8159EDD3B}" dt="2025-05-27T15:36:36.608" v="114" actId="26606"/>
          <ac:spMkLst>
            <pc:docMk/>
            <pc:sldMk cId="334532777" sldId="303"/>
            <ac:spMk id="4" creationId="{9ADB26FF-76AA-124F-92D8-C93C45D216A8}"/>
          </ac:spMkLst>
        </pc:spChg>
        <pc:spChg chg="del mod">
          <ac:chgData name="Diego Gerwig Lopez" userId="fcf649b8-fa74-408b-b42f-6a667317ea65" providerId="ADAL" clId="{9253EE99-D8DD-4E86-9F3C-C7F8159EDD3B}" dt="2025-05-27T15:36:36.608" v="114" actId="26606"/>
          <ac:spMkLst>
            <pc:docMk/>
            <pc:sldMk cId="334532777" sldId="303"/>
            <ac:spMk id="5" creationId="{1B07C49E-AFFC-EC46-8930-E4D428F5F943}"/>
          </ac:spMkLst>
        </pc:spChg>
        <pc:spChg chg="add">
          <ac:chgData name="Diego Gerwig Lopez" userId="fcf649b8-fa74-408b-b42f-6a667317ea65" providerId="ADAL" clId="{9253EE99-D8DD-4E86-9F3C-C7F8159EDD3B}" dt="2025-05-27T15:36:36.608" v="114" actId="26606"/>
          <ac:spMkLst>
            <pc:docMk/>
            <pc:sldMk cId="334532777" sldId="303"/>
            <ac:spMk id="11" creationId="{BACC6370-2D7E-4714-9D71-7542949D7D5D}"/>
          </ac:spMkLst>
        </pc:spChg>
        <pc:spChg chg="add">
          <ac:chgData name="Diego Gerwig Lopez" userId="fcf649b8-fa74-408b-b42f-6a667317ea65" providerId="ADAL" clId="{9253EE99-D8DD-4E86-9F3C-C7F8159EDD3B}" dt="2025-05-27T15:36:36.608" v="114" actId="26606"/>
          <ac:spMkLst>
            <pc:docMk/>
            <pc:sldMk cId="334532777" sldId="303"/>
            <ac:spMk id="13" creationId="{F68B3F68-107C-434F-AA38-110D5EA91B85}"/>
          </ac:spMkLst>
        </pc:spChg>
        <pc:spChg chg="add">
          <ac:chgData name="Diego Gerwig Lopez" userId="fcf649b8-fa74-408b-b42f-6a667317ea65" providerId="ADAL" clId="{9253EE99-D8DD-4E86-9F3C-C7F8159EDD3B}" dt="2025-05-27T15:36:36.608" v="114" actId="26606"/>
          <ac:spMkLst>
            <pc:docMk/>
            <pc:sldMk cId="334532777" sldId="303"/>
            <ac:spMk id="15" creationId="{AAD0DBB9-1A4B-4391-81D4-CB19F9AB918A}"/>
          </ac:spMkLst>
        </pc:spChg>
        <pc:spChg chg="add">
          <ac:chgData name="Diego Gerwig Lopez" userId="fcf649b8-fa74-408b-b42f-6a667317ea65" providerId="ADAL" clId="{9253EE99-D8DD-4E86-9F3C-C7F8159EDD3B}" dt="2025-05-27T15:36:36.608" v="114" actId="26606"/>
          <ac:spMkLst>
            <pc:docMk/>
            <pc:sldMk cId="334532777" sldId="303"/>
            <ac:spMk id="17" creationId="{063BBA22-50EA-4C4D-BE05-F1CE4E63AA56}"/>
          </ac:spMkLst>
        </pc:spChg>
        <pc:graphicFrameChg chg="add">
          <ac:chgData name="Diego Gerwig Lopez" userId="fcf649b8-fa74-408b-b42f-6a667317ea65" providerId="ADAL" clId="{9253EE99-D8DD-4E86-9F3C-C7F8159EDD3B}" dt="2025-05-27T15:36:36.608" v="114" actId="26606"/>
          <ac:graphicFrameMkLst>
            <pc:docMk/>
            <pc:sldMk cId="334532777" sldId="303"/>
            <ac:graphicFrameMk id="7" creationId="{1D5D320E-2AB6-45FB-7154-3CE5602BF9B3}"/>
          </ac:graphicFrameMkLst>
        </pc:graphicFrameChg>
      </pc:sldChg>
      <pc:sldChg chg="addSp delSp modSp mod setBg">
        <pc:chgData name="Diego Gerwig Lopez" userId="fcf649b8-fa74-408b-b42f-6a667317ea65" providerId="ADAL" clId="{9253EE99-D8DD-4E86-9F3C-C7F8159EDD3B}" dt="2025-05-27T15:42:26.457" v="139" actId="26606"/>
        <pc:sldMkLst>
          <pc:docMk/>
          <pc:sldMk cId="3869789237" sldId="304"/>
        </pc:sldMkLst>
        <pc:spChg chg="del">
          <ac:chgData name="Diego Gerwig Lopez" userId="fcf649b8-fa74-408b-b42f-6a667317ea65" providerId="ADAL" clId="{9253EE99-D8DD-4E86-9F3C-C7F8159EDD3B}" dt="2025-05-27T15:40:05.489" v="120" actId="478"/>
          <ac:spMkLst>
            <pc:docMk/>
            <pc:sldMk cId="3869789237" sldId="304"/>
            <ac:spMk id="3" creationId="{373827F3-F386-AA4E-80ED-D86DEF8C158D}"/>
          </ac:spMkLst>
        </pc:spChg>
        <pc:spChg chg="mod">
          <ac:chgData name="Diego Gerwig Lopez" userId="fcf649b8-fa74-408b-b42f-6a667317ea65" providerId="ADAL" clId="{9253EE99-D8DD-4E86-9F3C-C7F8159EDD3B}" dt="2025-05-27T15:42:26.457" v="139" actId="26606"/>
          <ac:spMkLst>
            <pc:docMk/>
            <pc:sldMk cId="3869789237" sldId="304"/>
            <ac:spMk id="4" creationId="{B6CCD949-E788-4375-9B07-478FA5684BC1}"/>
          </ac:spMkLst>
        </pc:spChg>
        <pc:spChg chg="mod ord">
          <ac:chgData name="Diego Gerwig Lopez" userId="fcf649b8-fa74-408b-b42f-6a667317ea65" providerId="ADAL" clId="{9253EE99-D8DD-4E86-9F3C-C7F8159EDD3B}" dt="2025-05-27T15:42:26.457" v="139" actId="26606"/>
          <ac:spMkLst>
            <pc:docMk/>
            <pc:sldMk cId="3869789237" sldId="304"/>
            <ac:spMk id="5" creationId="{31BF7889-073A-E045-A3F2-45D63BD0FDC0}"/>
          </ac:spMkLst>
        </pc:spChg>
        <pc:spChg chg="add">
          <ac:chgData name="Diego Gerwig Lopez" userId="fcf649b8-fa74-408b-b42f-6a667317ea65" providerId="ADAL" clId="{9253EE99-D8DD-4E86-9F3C-C7F8159EDD3B}" dt="2025-05-27T15:42:26.457" v="139" actId="26606"/>
          <ac:spMkLst>
            <pc:docMk/>
            <pc:sldMk cId="3869789237" sldId="304"/>
            <ac:spMk id="10" creationId="{A8384FB5-9ADC-4DDC-881B-597D56F5B15D}"/>
          </ac:spMkLst>
        </pc:spChg>
        <pc:spChg chg="add">
          <ac:chgData name="Diego Gerwig Lopez" userId="fcf649b8-fa74-408b-b42f-6a667317ea65" providerId="ADAL" clId="{9253EE99-D8DD-4E86-9F3C-C7F8159EDD3B}" dt="2025-05-27T15:42:26.457" v="139" actId="26606"/>
          <ac:spMkLst>
            <pc:docMk/>
            <pc:sldMk cId="3869789237" sldId="304"/>
            <ac:spMk id="12" creationId="{1199E1B1-A8C0-4FE8-A5A8-1CB41D69F857}"/>
          </ac:spMkLst>
        </pc:spChg>
        <pc:spChg chg="add">
          <ac:chgData name="Diego Gerwig Lopez" userId="fcf649b8-fa74-408b-b42f-6a667317ea65" providerId="ADAL" clId="{9253EE99-D8DD-4E86-9F3C-C7F8159EDD3B}" dt="2025-05-27T15:42:26.457" v="139" actId="26606"/>
          <ac:spMkLst>
            <pc:docMk/>
            <pc:sldMk cId="3869789237" sldId="304"/>
            <ac:spMk id="14" creationId="{84A8DE83-DE75-4B41-9DB4-A7EC0B0DEC0B}"/>
          </ac:spMkLst>
        </pc:spChg>
        <pc:spChg chg="add">
          <ac:chgData name="Diego Gerwig Lopez" userId="fcf649b8-fa74-408b-b42f-6a667317ea65" providerId="ADAL" clId="{9253EE99-D8DD-4E86-9F3C-C7F8159EDD3B}" dt="2025-05-27T15:42:26.457" v="139" actId="26606"/>
          <ac:spMkLst>
            <pc:docMk/>
            <pc:sldMk cId="3869789237" sldId="304"/>
            <ac:spMk id="16" creationId="{A7009A0A-BEF5-4EAC-AF15-E4F9F002E239}"/>
          </ac:spMkLst>
        </pc:spChg>
        <pc:picChg chg="add mod">
          <ac:chgData name="Diego Gerwig Lopez" userId="fcf649b8-fa74-408b-b42f-6a667317ea65" providerId="ADAL" clId="{9253EE99-D8DD-4E86-9F3C-C7F8159EDD3B}" dt="2025-05-27T15:42:26.457" v="139" actId="26606"/>
          <ac:picMkLst>
            <pc:docMk/>
            <pc:sldMk cId="3869789237" sldId="304"/>
            <ac:picMk id="2" creationId="{C5E33BA4-A590-9F7F-E361-0848EF19F513}"/>
          </ac:picMkLst>
        </pc:picChg>
      </pc:sldChg>
      <pc:sldChg chg="addSp delSp modSp mod setBg">
        <pc:chgData name="Diego Gerwig Lopez" userId="fcf649b8-fa74-408b-b42f-6a667317ea65" providerId="ADAL" clId="{9253EE99-D8DD-4E86-9F3C-C7F8159EDD3B}" dt="2025-05-27T15:42:29.404" v="140" actId="26606"/>
        <pc:sldMkLst>
          <pc:docMk/>
          <pc:sldMk cId="80090182" sldId="305"/>
        </pc:sldMkLst>
        <pc:spChg chg="del mod">
          <ac:chgData name="Diego Gerwig Lopez" userId="fcf649b8-fa74-408b-b42f-6a667317ea65" providerId="ADAL" clId="{9253EE99-D8DD-4E86-9F3C-C7F8159EDD3B}" dt="2025-05-27T15:40:14.858" v="123" actId="478"/>
          <ac:spMkLst>
            <pc:docMk/>
            <pc:sldMk cId="80090182" sldId="305"/>
            <ac:spMk id="3" creationId="{373827F3-F386-AA4E-80ED-D86DEF8C158D}"/>
          </ac:spMkLst>
        </pc:spChg>
        <pc:spChg chg="mod">
          <ac:chgData name="Diego Gerwig Lopez" userId="fcf649b8-fa74-408b-b42f-6a667317ea65" providerId="ADAL" clId="{9253EE99-D8DD-4E86-9F3C-C7F8159EDD3B}" dt="2025-05-27T15:42:29.404" v="140" actId="26606"/>
          <ac:spMkLst>
            <pc:docMk/>
            <pc:sldMk cId="80090182" sldId="305"/>
            <ac:spMk id="4" creationId="{D4811A61-F7FB-4B19-9ED1-E0E2554A5BE8}"/>
          </ac:spMkLst>
        </pc:spChg>
        <pc:spChg chg="mod ord">
          <ac:chgData name="Diego Gerwig Lopez" userId="fcf649b8-fa74-408b-b42f-6a667317ea65" providerId="ADAL" clId="{9253EE99-D8DD-4E86-9F3C-C7F8159EDD3B}" dt="2025-05-27T15:42:29.404" v="140" actId="26606"/>
          <ac:spMkLst>
            <pc:docMk/>
            <pc:sldMk cId="80090182" sldId="305"/>
            <ac:spMk id="5" creationId="{31BF7889-073A-E045-A3F2-45D63BD0FDC0}"/>
          </ac:spMkLst>
        </pc:spChg>
        <pc:spChg chg="add">
          <ac:chgData name="Diego Gerwig Lopez" userId="fcf649b8-fa74-408b-b42f-6a667317ea65" providerId="ADAL" clId="{9253EE99-D8DD-4E86-9F3C-C7F8159EDD3B}" dt="2025-05-27T15:42:29.404" v="140" actId="26606"/>
          <ac:spMkLst>
            <pc:docMk/>
            <pc:sldMk cId="80090182" sldId="305"/>
            <ac:spMk id="10" creationId="{A8384FB5-9ADC-4DDC-881B-597D56F5B15D}"/>
          </ac:spMkLst>
        </pc:spChg>
        <pc:spChg chg="add">
          <ac:chgData name="Diego Gerwig Lopez" userId="fcf649b8-fa74-408b-b42f-6a667317ea65" providerId="ADAL" clId="{9253EE99-D8DD-4E86-9F3C-C7F8159EDD3B}" dt="2025-05-27T15:42:29.404" v="140" actId="26606"/>
          <ac:spMkLst>
            <pc:docMk/>
            <pc:sldMk cId="80090182" sldId="305"/>
            <ac:spMk id="12" creationId="{1199E1B1-A8C0-4FE8-A5A8-1CB41D69F857}"/>
          </ac:spMkLst>
        </pc:spChg>
        <pc:spChg chg="add">
          <ac:chgData name="Diego Gerwig Lopez" userId="fcf649b8-fa74-408b-b42f-6a667317ea65" providerId="ADAL" clId="{9253EE99-D8DD-4E86-9F3C-C7F8159EDD3B}" dt="2025-05-27T15:42:29.404" v="140" actId="26606"/>
          <ac:spMkLst>
            <pc:docMk/>
            <pc:sldMk cId="80090182" sldId="305"/>
            <ac:spMk id="14" creationId="{84A8DE83-DE75-4B41-9DB4-A7EC0B0DEC0B}"/>
          </ac:spMkLst>
        </pc:spChg>
        <pc:spChg chg="add">
          <ac:chgData name="Diego Gerwig Lopez" userId="fcf649b8-fa74-408b-b42f-6a667317ea65" providerId="ADAL" clId="{9253EE99-D8DD-4E86-9F3C-C7F8159EDD3B}" dt="2025-05-27T15:42:29.404" v="140" actId="26606"/>
          <ac:spMkLst>
            <pc:docMk/>
            <pc:sldMk cId="80090182" sldId="305"/>
            <ac:spMk id="16" creationId="{A7009A0A-BEF5-4EAC-AF15-E4F9F002E239}"/>
          </ac:spMkLst>
        </pc:spChg>
        <pc:picChg chg="add mod">
          <ac:chgData name="Diego Gerwig Lopez" userId="fcf649b8-fa74-408b-b42f-6a667317ea65" providerId="ADAL" clId="{9253EE99-D8DD-4E86-9F3C-C7F8159EDD3B}" dt="2025-05-27T15:42:29.404" v="140" actId="26606"/>
          <ac:picMkLst>
            <pc:docMk/>
            <pc:sldMk cId="80090182" sldId="305"/>
            <ac:picMk id="2" creationId="{780C9CD1-CDE8-5D76-05EA-1496CCD31F73}"/>
          </ac:picMkLst>
        </pc:picChg>
      </pc:sldChg>
      <pc:sldChg chg="addSp delSp modSp mod setBg">
        <pc:chgData name="Diego Gerwig Lopez" userId="fcf649b8-fa74-408b-b42f-6a667317ea65" providerId="ADAL" clId="{9253EE99-D8DD-4E86-9F3C-C7F8159EDD3B}" dt="2025-05-27T15:42:34.866" v="142" actId="26606"/>
        <pc:sldMkLst>
          <pc:docMk/>
          <pc:sldMk cId="3145340593" sldId="306"/>
        </pc:sldMkLst>
        <pc:spChg chg="del">
          <ac:chgData name="Diego Gerwig Lopez" userId="fcf649b8-fa74-408b-b42f-6a667317ea65" providerId="ADAL" clId="{9253EE99-D8DD-4E86-9F3C-C7F8159EDD3B}" dt="2025-05-27T15:40:34.043" v="127" actId="478"/>
          <ac:spMkLst>
            <pc:docMk/>
            <pc:sldMk cId="3145340593" sldId="306"/>
            <ac:spMk id="3" creationId="{373827F3-F386-AA4E-80ED-D86DEF8C158D}"/>
          </ac:spMkLst>
        </pc:spChg>
        <pc:spChg chg="mod">
          <ac:chgData name="Diego Gerwig Lopez" userId="fcf649b8-fa74-408b-b42f-6a667317ea65" providerId="ADAL" clId="{9253EE99-D8DD-4E86-9F3C-C7F8159EDD3B}" dt="2025-05-27T15:42:34.866" v="142" actId="26606"/>
          <ac:spMkLst>
            <pc:docMk/>
            <pc:sldMk cId="3145340593" sldId="306"/>
            <ac:spMk id="4" creationId="{AFE7D9E4-306D-49E3-9AC4-15D566FC72AD}"/>
          </ac:spMkLst>
        </pc:spChg>
        <pc:spChg chg="mod ord">
          <ac:chgData name="Diego Gerwig Lopez" userId="fcf649b8-fa74-408b-b42f-6a667317ea65" providerId="ADAL" clId="{9253EE99-D8DD-4E86-9F3C-C7F8159EDD3B}" dt="2025-05-27T15:42:34.866" v="142" actId="26606"/>
          <ac:spMkLst>
            <pc:docMk/>
            <pc:sldMk cId="3145340593" sldId="306"/>
            <ac:spMk id="5" creationId="{31BF7889-073A-E045-A3F2-45D63BD0FDC0}"/>
          </ac:spMkLst>
        </pc:spChg>
        <pc:spChg chg="add">
          <ac:chgData name="Diego Gerwig Lopez" userId="fcf649b8-fa74-408b-b42f-6a667317ea65" providerId="ADAL" clId="{9253EE99-D8DD-4E86-9F3C-C7F8159EDD3B}" dt="2025-05-27T15:42:34.866" v="142" actId="26606"/>
          <ac:spMkLst>
            <pc:docMk/>
            <pc:sldMk cId="3145340593" sldId="306"/>
            <ac:spMk id="10" creationId="{A8384FB5-9ADC-4DDC-881B-597D56F5B15D}"/>
          </ac:spMkLst>
        </pc:spChg>
        <pc:spChg chg="add">
          <ac:chgData name="Diego Gerwig Lopez" userId="fcf649b8-fa74-408b-b42f-6a667317ea65" providerId="ADAL" clId="{9253EE99-D8DD-4E86-9F3C-C7F8159EDD3B}" dt="2025-05-27T15:42:34.866" v="142" actId="26606"/>
          <ac:spMkLst>
            <pc:docMk/>
            <pc:sldMk cId="3145340593" sldId="306"/>
            <ac:spMk id="12" creationId="{1199E1B1-A8C0-4FE8-A5A8-1CB41D69F857}"/>
          </ac:spMkLst>
        </pc:spChg>
        <pc:spChg chg="add">
          <ac:chgData name="Diego Gerwig Lopez" userId="fcf649b8-fa74-408b-b42f-6a667317ea65" providerId="ADAL" clId="{9253EE99-D8DD-4E86-9F3C-C7F8159EDD3B}" dt="2025-05-27T15:42:34.866" v="142" actId="26606"/>
          <ac:spMkLst>
            <pc:docMk/>
            <pc:sldMk cId="3145340593" sldId="306"/>
            <ac:spMk id="14" creationId="{84A8DE83-DE75-4B41-9DB4-A7EC0B0DEC0B}"/>
          </ac:spMkLst>
        </pc:spChg>
        <pc:spChg chg="add">
          <ac:chgData name="Diego Gerwig Lopez" userId="fcf649b8-fa74-408b-b42f-6a667317ea65" providerId="ADAL" clId="{9253EE99-D8DD-4E86-9F3C-C7F8159EDD3B}" dt="2025-05-27T15:42:34.866" v="142" actId="26606"/>
          <ac:spMkLst>
            <pc:docMk/>
            <pc:sldMk cId="3145340593" sldId="306"/>
            <ac:spMk id="16" creationId="{A7009A0A-BEF5-4EAC-AF15-E4F9F002E239}"/>
          </ac:spMkLst>
        </pc:spChg>
        <pc:picChg chg="add mod">
          <ac:chgData name="Diego Gerwig Lopez" userId="fcf649b8-fa74-408b-b42f-6a667317ea65" providerId="ADAL" clId="{9253EE99-D8DD-4E86-9F3C-C7F8159EDD3B}" dt="2025-05-27T15:42:34.866" v="142" actId="26606"/>
          <ac:picMkLst>
            <pc:docMk/>
            <pc:sldMk cId="3145340593" sldId="306"/>
            <ac:picMk id="2" creationId="{2C0F0BD8-265F-496E-CE64-5161D6875F00}"/>
          </ac:picMkLst>
        </pc:picChg>
      </pc:sldChg>
      <pc:sldChg chg="addSp delSp modSp mod setBg">
        <pc:chgData name="Diego Gerwig Lopez" userId="fcf649b8-fa74-408b-b42f-6a667317ea65" providerId="ADAL" clId="{9253EE99-D8DD-4E86-9F3C-C7F8159EDD3B}" dt="2025-05-27T15:42:32.333" v="141" actId="26606"/>
        <pc:sldMkLst>
          <pc:docMk/>
          <pc:sldMk cId="1106727586" sldId="307"/>
        </pc:sldMkLst>
        <pc:spChg chg="del">
          <ac:chgData name="Diego Gerwig Lopez" userId="fcf649b8-fa74-408b-b42f-6a667317ea65" providerId="ADAL" clId="{9253EE99-D8DD-4E86-9F3C-C7F8159EDD3B}" dt="2025-05-27T15:40:23.169" v="125" actId="478"/>
          <ac:spMkLst>
            <pc:docMk/>
            <pc:sldMk cId="1106727586" sldId="307"/>
            <ac:spMk id="3" creationId="{373827F3-F386-AA4E-80ED-D86DEF8C158D}"/>
          </ac:spMkLst>
        </pc:spChg>
        <pc:spChg chg="mod">
          <ac:chgData name="Diego Gerwig Lopez" userId="fcf649b8-fa74-408b-b42f-6a667317ea65" providerId="ADAL" clId="{9253EE99-D8DD-4E86-9F3C-C7F8159EDD3B}" dt="2025-05-27T15:42:32.333" v="141" actId="26606"/>
          <ac:spMkLst>
            <pc:docMk/>
            <pc:sldMk cId="1106727586" sldId="307"/>
            <ac:spMk id="4" creationId="{021C109C-C017-4D19-928F-AED25AC30125}"/>
          </ac:spMkLst>
        </pc:spChg>
        <pc:spChg chg="mod ord">
          <ac:chgData name="Diego Gerwig Lopez" userId="fcf649b8-fa74-408b-b42f-6a667317ea65" providerId="ADAL" clId="{9253EE99-D8DD-4E86-9F3C-C7F8159EDD3B}" dt="2025-05-27T15:42:32.333" v="141" actId="26606"/>
          <ac:spMkLst>
            <pc:docMk/>
            <pc:sldMk cId="1106727586" sldId="307"/>
            <ac:spMk id="5" creationId="{31BF7889-073A-E045-A3F2-45D63BD0FDC0}"/>
          </ac:spMkLst>
        </pc:spChg>
        <pc:spChg chg="add">
          <ac:chgData name="Diego Gerwig Lopez" userId="fcf649b8-fa74-408b-b42f-6a667317ea65" providerId="ADAL" clId="{9253EE99-D8DD-4E86-9F3C-C7F8159EDD3B}" dt="2025-05-27T15:42:32.333" v="141" actId="26606"/>
          <ac:spMkLst>
            <pc:docMk/>
            <pc:sldMk cId="1106727586" sldId="307"/>
            <ac:spMk id="10" creationId="{A8384FB5-9ADC-4DDC-881B-597D56F5B15D}"/>
          </ac:spMkLst>
        </pc:spChg>
        <pc:spChg chg="add">
          <ac:chgData name="Diego Gerwig Lopez" userId="fcf649b8-fa74-408b-b42f-6a667317ea65" providerId="ADAL" clId="{9253EE99-D8DD-4E86-9F3C-C7F8159EDD3B}" dt="2025-05-27T15:42:32.333" v="141" actId="26606"/>
          <ac:spMkLst>
            <pc:docMk/>
            <pc:sldMk cId="1106727586" sldId="307"/>
            <ac:spMk id="12" creationId="{1199E1B1-A8C0-4FE8-A5A8-1CB41D69F857}"/>
          </ac:spMkLst>
        </pc:spChg>
        <pc:spChg chg="add">
          <ac:chgData name="Diego Gerwig Lopez" userId="fcf649b8-fa74-408b-b42f-6a667317ea65" providerId="ADAL" clId="{9253EE99-D8DD-4E86-9F3C-C7F8159EDD3B}" dt="2025-05-27T15:42:32.333" v="141" actId="26606"/>
          <ac:spMkLst>
            <pc:docMk/>
            <pc:sldMk cId="1106727586" sldId="307"/>
            <ac:spMk id="14" creationId="{84A8DE83-DE75-4B41-9DB4-A7EC0B0DEC0B}"/>
          </ac:spMkLst>
        </pc:spChg>
        <pc:spChg chg="add">
          <ac:chgData name="Diego Gerwig Lopez" userId="fcf649b8-fa74-408b-b42f-6a667317ea65" providerId="ADAL" clId="{9253EE99-D8DD-4E86-9F3C-C7F8159EDD3B}" dt="2025-05-27T15:42:32.333" v="141" actId="26606"/>
          <ac:spMkLst>
            <pc:docMk/>
            <pc:sldMk cId="1106727586" sldId="307"/>
            <ac:spMk id="16" creationId="{A7009A0A-BEF5-4EAC-AF15-E4F9F002E239}"/>
          </ac:spMkLst>
        </pc:spChg>
        <pc:picChg chg="add mod">
          <ac:chgData name="Diego Gerwig Lopez" userId="fcf649b8-fa74-408b-b42f-6a667317ea65" providerId="ADAL" clId="{9253EE99-D8DD-4E86-9F3C-C7F8159EDD3B}" dt="2025-05-27T15:42:32.333" v="141" actId="26606"/>
          <ac:picMkLst>
            <pc:docMk/>
            <pc:sldMk cId="1106727586" sldId="307"/>
            <ac:picMk id="2" creationId="{C3E8C8A7-3AFE-9F23-F691-6B9374A5F996}"/>
          </ac:picMkLst>
        </pc:picChg>
      </pc:sldChg>
      <pc:sldChg chg="addSp delSp modSp mod setBg">
        <pc:chgData name="Diego Gerwig Lopez" userId="fcf649b8-fa74-408b-b42f-6a667317ea65" providerId="ADAL" clId="{9253EE99-D8DD-4E86-9F3C-C7F8159EDD3B}" dt="2025-05-27T15:42:39.963" v="143" actId="26606"/>
        <pc:sldMkLst>
          <pc:docMk/>
          <pc:sldMk cId="706594483" sldId="308"/>
        </pc:sldMkLst>
        <pc:spChg chg="del mod">
          <ac:chgData name="Diego Gerwig Lopez" userId="fcf649b8-fa74-408b-b42f-6a667317ea65" providerId="ADAL" clId="{9253EE99-D8DD-4E86-9F3C-C7F8159EDD3B}" dt="2025-05-27T15:40:44.423" v="130" actId="478"/>
          <ac:spMkLst>
            <pc:docMk/>
            <pc:sldMk cId="706594483" sldId="308"/>
            <ac:spMk id="3" creationId="{373827F3-F386-AA4E-80ED-D86DEF8C158D}"/>
          </ac:spMkLst>
        </pc:spChg>
        <pc:spChg chg="mod">
          <ac:chgData name="Diego Gerwig Lopez" userId="fcf649b8-fa74-408b-b42f-6a667317ea65" providerId="ADAL" clId="{9253EE99-D8DD-4E86-9F3C-C7F8159EDD3B}" dt="2025-05-27T15:42:39.963" v="143" actId="26606"/>
          <ac:spMkLst>
            <pc:docMk/>
            <pc:sldMk cId="706594483" sldId="308"/>
            <ac:spMk id="4" creationId="{6D35FD2D-1BD2-45D7-B015-1A96C241520B}"/>
          </ac:spMkLst>
        </pc:spChg>
        <pc:spChg chg="mod ord">
          <ac:chgData name="Diego Gerwig Lopez" userId="fcf649b8-fa74-408b-b42f-6a667317ea65" providerId="ADAL" clId="{9253EE99-D8DD-4E86-9F3C-C7F8159EDD3B}" dt="2025-05-27T15:42:39.963" v="143" actId="26606"/>
          <ac:spMkLst>
            <pc:docMk/>
            <pc:sldMk cId="706594483" sldId="308"/>
            <ac:spMk id="5" creationId="{31BF7889-073A-E045-A3F2-45D63BD0FDC0}"/>
          </ac:spMkLst>
        </pc:spChg>
        <pc:spChg chg="add">
          <ac:chgData name="Diego Gerwig Lopez" userId="fcf649b8-fa74-408b-b42f-6a667317ea65" providerId="ADAL" clId="{9253EE99-D8DD-4E86-9F3C-C7F8159EDD3B}" dt="2025-05-27T15:42:39.963" v="143" actId="26606"/>
          <ac:spMkLst>
            <pc:docMk/>
            <pc:sldMk cId="706594483" sldId="308"/>
            <ac:spMk id="10" creationId="{A8384FB5-9ADC-4DDC-881B-597D56F5B15D}"/>
          </ac:spMkLst>
        </pc:spChg>
        <pc:spChg chg="add">
          <ac:chgData name="Diego Gerwig Lopez" userId="fcf649b8-fa74-408b-b42f-6a667317ea65" providerId="ADAL" clId="{9253EE99-D8DD-4E86-9F3C-C7F8159EDD3B}" dt="2025-05-27T15:42:39.963" v="143" actId="26606"/>
          <ac:spMkLst>
            <pc:docMk/>
            <pc:sldMk cId="706594483" sldId="308"/>
            <ac:spMk id="12" creationId="{1199E1B1-A8C0-4FE8-A5A8-1CB41D69F857}"/>
          </ac:spMkLst>
        </pc:spChg>
        <pc:spChg chg="add">
          <ac:chgData name="Diego Gerwig Lopez" userId="fcf649b8-fa74-408b-b42f-6a667317ea65" providerId="ADAL" clId="{9253EE99-D8DD-4E86-9F3C-C7F8159EDD3B}" dt="2025-05-27T15:42:39.963" v="143" actId="26606"/>
          <ac:spMkLst>
            <pc:docMk/>
            <pc:sldMk cId="706594483" sldId="308"/>
            <ac:spMk id="14" creationId="{84A8DE83-DE75-4B41-9DB4-A7EC0B0DEC0B}"/>
          </ac:spMkLst>
        </pc:spChg>
        <pc:spChg chg="add">
          <ac:chgData name="Diego Gerwig Lopez" userId="fcf649b8-fa74-408b-b42f-6a667317ea65" providerId="ADAL" clId="{9253EE99-D8DD-4E86-9F3C-C7F8159EDD3B}" dt="2025-05-27T15:42:39.963" v="143" actId="26606"/>
          <ac:spMkLst>
            <pc:docMk/>
            <pc:sldMk cId="706594483" sldId="308"/>
            <ac:spMk id="16" creationId="{A7009A0A-BEF5-4EAC-AF15-E4F9F002E239}"/>
          </ac:spMkLst>
        </pc:spChg>
        <pc:picChg chg="add mod">
          <ac:chgData name="Diego Gerwig Lopez" userId="fcf649b8-fa74-408b-b42f-6a667317ea65" providerId="ADAL" clId="{9253EE99-D8DD-4E86-9F3C-C7F8159EDD3B}" dt="2025-05-27T15:42:39.963" v="143" actId="26606"/>
          <ac:picMkLst>
            <pc:docMk/>
            <pc:sldMk cId="706594483" sldId="308"/>
            <ac:picMk id="2" creationId="{7CE9B423-AE69-C786-0193-2BF3F6BABA46}"/>
          </ac:picMkLst>
        </pc:picChg>
      </pc:sldChg>
      <pc:sldChg chg="addSp delSp modSp mod setBg">
        <pc:chgData name="Diego Gerwig Lopez" userId="fcf649b8-fa74-408b-b42f-6a667317ea65" providerId="ADAL" clId="{9253EE99-D8DD-4E86-9F3C-C7F8159EDD3B}" dt="2025-05-27T15:42:50.008" v="145" actId="26606"/>
        <pc:sldMkLst>
          <pc:docMk/>
          <pc:sldMk cId="1794738657" sldId="309"/>
        </pc:sldMkLst>
        <pc:spChg chg="mod">
          <ac:chgData name="Diego Gerwig Lopez" userId="fcf649b8-fa74-408b-b42f-6a667317ea65" providerId="ADAL" clId="{9253EE99-D8DD-4E86-9F3C-C7F8159EDD3B}" dt="2025-05-27T15:42:50.008" v="145" actId="26606"/>
          <ac:spMkLst>
            <pc:docMk/>
            <pc:sldMk cId="1794738657" sldId="309"/>
            <ac:spMk id="3" creationId="{557C8CBA-1A0E-4CDF-A451-7AAA44D39839}"/>
          </ac:spMkLst>
        </pc:spChg>
        <pc:spChg chg="mod ord">
          <ac:chgData name="Diego Gerwig Lopez" userId="fcf649b8-fa74-408b-b42f-6a667317ea65" providerId="ADAL" clId="{9253EE99-D8DD-4E86-9F3C-C7F8159EDD3B}" dt="2025-05-27T15:42:50.008" v="145" actId="26606"/>
          <ac:spMkLst>
            <pc:docMk/>
            <pc:sldMk cId="1794738657" sldId="309"/>
            <ac:spMk id="4" creationId="{D528596A-0847-664A-9D47-5096383E5E09}"/>
          </ac:spMkLst>
        </pc:spChg>
        <pc:spChg chg="del">
          <ac:chgData name="Diego Gerwig Lopez" userId="fcf649b8-fa74-408b-b42f-6a667317ea65" providerId="ADAL" clId="{9253EE99-D8DD-4E86-9F3C-C7F8159EDD3B}" dt="2025-05-27T15:41:09.176" v="134" actId="478"/>
          <ac:spMkLst>
            <pc:docMk/>
            <pc:sldMk cId="1794738657" sldId="309"/>
            <ac:spMk id="5" creationId="{1B07C49E-AFFC-EC46-8930-E4D428F5F943}"/>
          </ac:spMkLst>
        </pc:spChg>
        <pc:spChg chg="add">
          <ac:chgData name="Diego Gerwig Lopez" userId="fcf649b8-fa74-408b-b42f-6a667317ea65" providerId="ADAL" clId="{9253EE99-D8DD-4E86-9F3C-C7F8159EDD3B}" dt="2025-05-27T15:42:50.008" v="145" actId="26606"/>
          <ac:spMkLst>
            <pc:docMk/>
            <pc:sldMk cId="1794738657" sldId="309"/>
            <ac:spMk id="9" creationId="{A8384FB5-9ADC-4DDC-881B-597D56F5B15D}"/>
          </ac:spMkLst>
        </pc:spChg>
        <pc:spChg chg="add">
          <ac:chgData name="Diego Gerwig Lopez" userId="fcf649b8-fa74-408b-b42f-6a667317ea65" providerId="ADAL" clId="{9253EE99-D8DD-4E86-9F3C-C7F8159EDD3B}" dt="2025-05-27T15:42:50.008" v="145" actId="26606"/>
          <ac:spMkLst>
            <pc:docMk/>
            <pc:sldMk cId="1794738657" sldId="309"/>
            <ac:spMk id="11" creationId="{1199E1B1-A8C0-4FE8-A5A8-1CB41D69F857}"/>
          </ac:spMkLst>
        </pc:spChg>
        <pc:spChg chg="add">
          <ac:chgData name="Diego Gerwig Lopez" userId="fcf649b8-fa74-408b-b42f-6a667317ea65" providerId="ADAL" clId="{9253EE99-D8DD-4E86-9F3C-C7F8159EDD3B}" dt="2025-05-27T15:42:50.008" v="145" actId="26606"/>
          <ac:spMkLst>
            <pc:docMk/>
            <pc:sldMk cId="1794738657" sldId="309"/>
            <ac:spMk id="13" creationId="{84A8DE83-DE75-4B41-9DB4-A7EC0B0DEC0B}"/>
          </ac:spMkLst>
        </pc:spChg>
        <pc:spChg chg="add">
          <ac:chgData name="Diego Gerwig Lopez" userId="fcf649b8-fa74-408b-b42f-6a667317ea65" providerId="ADAL" clId="{9253EE99-D8DD-4E86-9F3C-C7F8159EDD3B}" dt="2025-05-27T15:42:50.008" v="145" actId="26606"/>
          <ac:spMkLst>
            <pc:docMk/>
            <pc:sldMk cId="1794738657" sldId="309"/>
            <ac:spMk id="15" creationId="{A7009A0A-BEF5-4EAC-AF15-E4F9F002E239}"/>
          </ac:spMkLst>
        </pc:spChg>
        <pc:picChg chg="add mod">
          <ac:chgData name="Diego Gerwig Lopez" userId="fcf649b8-fa74-408b-b42f-6a667317ea65" providerId="ADAL" clId="{9253EE99-D8DD-4E86-9F3C-C7F8159EDD3B}" dt="2025-05-27T15:42:50.008" v="145" actId="26606"/>
          <ac:picMkLst>
            <pc:docMk/>
            <pc:sldMk cId="1794738657" sldId="309"/>
            <ac:picMk id="2" creationId="{E939103D-55ED-75F2-E433-97D1641E3425}"/>
          </ac:picMkLst>
        </pc:picChg>
      </pc:sldChg>
      <pc:sldChg chg="del">
        <pc:chgData name="Diego Gerwig Lopez" userId="fcf649b8-fa74-408b-b42f-6a667317ea65" providerId="ADAL" clId="{9253EE99-D8DD-4E86-9F3C-C7F8159EDD3B}" dt="2025-05-27T15:46:00.708" v="154" actId="47"/>
        <pc:sldMkLst>
          <pc:docMk/>
          <pc:sldMk cId="4010014743" sldId="310"/>
        </pc:sldMkLst>
      </pc:sldChg>
      <pc:sldChg chg="del">
        <pc:chgData name="Diego Gerwig Lopez" userId="fcf649b8-fa74-408b-b42f-6a667317ea65" providerId="ADAL" clId="{9253EE99-D8DD-4E86-9F3C-C7F8159EDD3B}" dt="2025-05-27T15:45:58.063" v="153" actId="47"/>
        <pc:sldMkLst>
          <pc:docMk/>
          <pc:sldMk cId="2735560525" sldId="311"/>
        </pc:sldMkLst>
      </pc:sldChg>
      <pc:sldChg chg="del">
        <pc:chgData name="Diego Gerwig Lopez" userId="fcf649b8-fa74-408b-b42f-6a667317ea65" providerId="ADAL" clId="{9253EE99-D8DD-4E86-9F3C-C7F8159EDD3B}" dt="2025-05-27T15:45:58.063" v="153" actId="47"/>
        <pc:sldMkLst>
          <pc:docMk/>
          <pc:sldMk cId="1434679925" sldId="312"/>
        </pc:sldMkLst>
      </pc:sldChg>
      <pc:sldChg chg="del">
        <pc:chgData name="Diego Gerwig Lopez" userId="fcf649b8-fa74-408b-b42f-6a667317ea65" providerId="ADAL" clId="{9253EE99-D8DD-4E86-9F3C-C7F8159EDD3B}" dt="2025-05-27T15:45:58.063" v="153" actId="47"/>
        <pc:sldMkLst>
          <pc:docMk/>
          <pc:sldMk cId="1756972646" sldId="313"/>
        </pc:sldMkLst>
      </pc:sldChg>
      <pc:sldChg chg="del">
        <pc:chgData name="Diego Gerwig Lopez" userId="fcf649b8-fa74-408b-b42f-6a667317ea65" providerId="ADAL" clId="{9253EE99-D8DD-4E86-9F3C-C7F8159EDD3B}" dt="2025-05-27T15:45:58.063" v="153" actId="47"/>
        <pc:sldMkLst>
          <pc:docMk/>
          <pc:sldMk cId="639399535" sldId="314"/>
        </pc:sldMkLst>
      </pc:sldChg>
      <pc:sldChg chg="del">
        <pc:chgData name="Diego Gerwig Lopez" userId="fcf649b8-fa74-408b-b42f-6a667317ea65" providerId="ADAL" clId="{9253EE99-D8DD-4E86-9F3C-C7F8159EDD3B}" dt="2025-05-27T15:45:58.063" v="153" actId="47"/>
        <pc:sldMkLst>
          <pc:docMk/>
          <pc:sldMk cId="3566646398" sldId="315"/>
        </pc:sldMkLst>
      </pc:sldChg>
      <pc:sldChg chg="del">
        <pc:chgData name="Diego Gerwig Lopez" userId="fcf649b8-fa74-408b-b42f-6a667317ea65" providerId="ADAL" clId="{9253EE99-D8DD-4E86-9F3C-C7F8159EDD3B}" dt="2025-05-27T15:45:53.945" v="152" actId="47"/>
        <pc:sldMkLst>
          <pc:docMk/>
          <pc:sldMk cId="1398439132" sldId="316"/>
        </pc:sldMkLst>
      </pc:sldChg>
      <pc:sldChg chg="del">
        <pc:chgData name="Diego Gerwig Lopez" userId="fcf649b8-fa74-408b-b42f-6a667317ea65" providerId="ADAL" clId="{9253EE99-D8DD-4E86-9F3C-C7F8159EDD3B}" dt="2025-05-27T15:45:53.945" v="152" actId="47"/>
        <pc:sldMkLst>
          <pc:docMk/>
          <pc:sldMk cId="3975168428" sldId="317"/>
        </pc:sldMkLst>
      </pc:sldChg>
      <pc:sldChg chg="del">
        <pc:chgData name="Diego Gerwig Lopez" userId="fcf649b8-fa74-408b-b42f-6a667317ea65" providerId="ADAL" clId="{9253EE99-D8DD-4E86-9F3C-C7F8159EDD3B}" dt="2025-05-27T15:41:58.134" v="136" actId="47"/>
        <pc:sldMkLst>
          <pc:docMk/>
          <pc:sldMk cId="239597884" sldId="318"/>
        </pc:sldMkLst>
      </pc:sldChg>
      <pc:sldChg chg="del">
        <pc:chgData name="Diego Gerwig Lopez" userId="fcf649b8-fa74-408b-b42f-6a667317ea65" providerId="ADAL" clId="{9253EE99-D8DD-4E86-9F3C-C7F8159EDD3B}" dt="2025-05-27T15:41:58.134" v="136" actId="47"/>
        <pc:sldMkLst>
          <pc:docMk/>
          <pc:sldMk cId="232499080" sldId="319"/>
        </pc:sldMkLst>
      </pc:sldChg>
      <pc:sldChg chg="addSp delSp modSp mod setBg">
        <pc:chgData name="Diego Gerwig Lopez" userId="fcf649b8-fa74-408b-b42f-6a667317ea65" providerId="ADAL" clId="{9253EE99-D8DD-4E86-9F3C-C7F8159EDD3B}" dt="2025-05-27T15:46:41.248" v="156" actId="26606"/>
        <pc:sldMkLst>
          <pc:docMk/>
          <pc:sldMk cId="3645034231" sldId="320"/>
        </pc:sldMkLst>
        <pc:spChg chg="mod ord">
          <ac:chgData name="Diego Gerwig Lopez" userId="fcf649b8-fa74-408b-b42f-6a667317ea65" providerId="ADAL" clId="{9253EE99-D8DD-4E86-9F3C-C7F8159EDD3B}" dt="2025-05-27T15:46:41.248" v="156" actId="26606"/>
          <ac:spMkLst>
            <pc:docMk/>
            <pc:sldMk cId="3645034231" sldId="320"/>
            <ac:spMk id="4" creationId="{336C985E-BCEF-DD49-BB47-C4649A79F0D8}"/>
          </ac:spMkLst>
        </pc:spChg>
        <pc:spChg chg="del">
          <ac:chgData name="Diego Gerwig Lopez" userId="fcf649b8-fa74-408b-b42f-6a667317ea65" providerId="ADAL" clId="{9253EE99-D8DD-4E86-9F3C-C7F8159EDD3B}" dt="2025-05-27T15:45:13.361" v="150" actId="478"/>
          <ac:spMkLst>
            <pc:docMk/>
            <pc:sldMk cId="3645034231" sldId="320"/>
            <ac:spMk id="5" creationId="{1B07C49E-AFFC-EC46-8930-E4D428F5F943}"/>
          </ac:spMkLst>
        </pc:spChg>
        <pc:spChg chg="mod">
          <ac:chgData name="Diego Gerwig Lopez" userId="fcf649b8-fa74-408b-b42f-6a667317ea65" providerId="ADAL" clId="{9253EE99-D8DD-4E86-9F3C-C7F8159EDD3B}" dt="2025-05-27T15:46:41.248" v="156" actId="26606"/>
          <ac:spMkLst>
            <pc:docMk/>
            <pc:sldMk cId="3645034231" sldId="320"/>
            <ac:spMk id="9" creationId="{533106AC-60D7-46AE-8E64-7B84ABDBD099}"/>
          </ac:spMkLst>
        </pc:spChg>
        <pc:spChg chg="add">
          <ac:chgData name="Diego Gerwig Lopez" userId="fcf649b8-fa74-408b-b42f-6a667317ea65" providerId="ADAL" clId="{9253EE99-D8DD-4E86-9F3C-C7F8159EDD3B}" dt="2025-05-27T15:46:41.248" v="156" actId="26606"/>
          <ac:spMkLst>
            <pc:docMk/>
            <pc:sldMk cId="3645034231" sldId="320"/>
            <ac:spMk id="14" creationId="{A8384FB5-9ADC-4DDC-881B-597D56F5B15D}"/>
          </ac:spMkLst>
        </pc:spChg>
        <pc:spChg chg="add">
          <ac:chgData name="Diego Gerwig Lopez" userId="fcf649b8-fa74-408b-b42f-6a667317ea65" providerId="ADAL" clId="{9253EE99-D8DD-4E86-9F3C-C7F8159EDD3B}" dt="2025-05-27T15:46:41.248" v="156" actId="26606"/>
          <ac:spMkLst>
            <pc:docMk/>
            <pc:sldMk cId="3645034231" sldId="320"/>
            <ac:spMk id="16" creationId="{91E5A9A7-95C6-4F4F-B00E-C82E07FE62EF}"/>
          </ac:spMkLst>
        </pc:spChg>
        <pc:spChg chg="add">
          <ac:chgData name="Diego Gerwig Lopez" userId="fcf649b8-fa74-408b-b42f-6a667317ea65" providerId="ADAL" clId="{9253EE99-D8DD-4E86-9F3C-C7F8159EDD3B}" dt="2025-05-27T15:46:41.248" v="156" actId="26606"/>
          <ac:spMkLst>
            <pc:docMk/>
            <pc:sldMk cId="3645034231" sldId="320"/>
            <ac:spMk id="18" creationId="{D07DD2DE-F619-49DD-B5E7-03A290FF4ED1}"/>
          </ac:spMkLst>
        </pc:spChg>
        <pc:spChg chg="add">
          <ac:chgData name="Diego Gerwig Lopez" userId="fcf649b8-fa74-408b-b42f-6a667317ea65" providerId="ADAL" clId="{9253EE99-D8DD-4E86-9F3C-C7F8159EDD3B}" dt="2025-05-27T15:46:41.248" v="156" actId="26606"/>
          <ac:spMkLst>
            <pc:docMk/>
            <pc:sldMk cId="3645034231" sldId="320"/>
            <ac:spMk id="20" creationId="{85149191-5F60-4A28-AAFF-039F96B0F3EC}"/>
          </ac:spMkLst>
        </pc:spChg>
        <pc:spChg chg="add">
          <ac:chgData name="Diego Gerwig Lopez" userId="fcf649b8-fa74-408b-b42f-6a667317ea65" providerId="ADAL" clId="{9253EE99-D8DD-4E86-9F3C-C7F8159EDD3B}" dt="2025-05-27T15:46:41.248" v="156" actId="26606"/>
          <ac:spMkLst>
            <pc:docMk/>
            <pc:sldMk cId="3645034231" sldId="320"/>
            <ac:spMk id="22" creationId="{F8260ED5-17F7-4158-B241-D51DD4CF1B7E}"/>
          </ac:spMkLst>
        </pc:spChg>
        <pc:picChg chg="add mod">
          <ac:chgData name="Diego Gerwig Lopez" userId="fcf649b8-fa74-408b-b42f-6a667317ea65" providerId="ADAL" clId="{9253EE99-D8DD-4E86-9F3C-C7F8159EDD3B}" dt="2025-05-27T15:46:41.248" v="156" actId="26606"/>
          <ac:picMkLst>
            <pc:docMk/>
            <pc:sldMk cId="3645034231" sldId="320"/>
            <ac:picMk id="2" creationId="{1D482B11-FE10-4FD2-9107-53803062C54B}"/>
          </ac:picMkLst>
        </pc:picChg>
      </pc:sldChg>
      <pc:sldChg chg="del">
        <pc:chgData name="Diego Gerwig Lopez" userId="fcf649b8-fa74-408b-b42f-6a667317ea65" providerId="ADAL" clId="{9253EE99-D8DD-4E86-9F3C-C7F8159EDD3B}" dt="2025-05-27T15:42:00.798" v="137" actId="47"/>
        <pc:sldMkLst>
          <pc:docMk/>
          <pc:sldMk cId="733461713" sldId="321"/>
        </pc:sldMkLst>
      </pc:sldChg>
      <pc:sldChg chg="del">
        <pc:chgData name="Diego Gerwig Lopez" userId="fcf649b8-fa74-408b-b42f-6a667317ea65" providerId="ADAL" clId="{9253EE99-D8DD-4E86-9F3C-C7F8159EDD3B}" dt="2025-05-27T15:45:53.945" v="152" actId="47"/>
        <pc:sldMkLst>
          <pc:docMk/>
          <pc:sldMk cId="700132931" sldId="322"/>
        </pc:sldMkLst>
      </pc:sldChg>
      <pc:sldChg chg="del">
        <pc:chgData name="Diego Gerwig Lopez" userId="fcf649b8-fa74-408b-b42f-6a667317ea65" providerId="ADAL" clId="{9253EE99-D8DD-4E86-9F3C-C7F8159EDD3B}" dt="2025-05-27T15:45:53.945" v="152" actId="47"/>
        <pc:sldMkLst>
          <pc:docMk/>
          <pc:sldMk cId="1866160706" sldId="323"/>
        </pc:sldMkLst>
      </pc:sldChg>
      <pc:sldChg chg="del">
        <pc:chgData name="Diego Gerwig Lopez" userId="fcf649b8-fa74-408b-b42f-6a667317ea65" providerId="ADAL" clId="{9253EE99-D8DD-4E86-9F3C-C7F8159EDD3B}" dt="2025-05-27T15:45:53.945" v="152" actId="47"/>
        <pc:sldMkLst>
          <pc:docMk/>
          <pc:sldMk cId="252359608" sldId="324"/>
        </pc:sldMkLst>
      </pc:sldChg>
      <pc:sldChg chg="addSp delSp modSp mod setBg">
        <pc:chgData name="Diego Gerwig Lopez" userId="fcf649b8-fa74-408b-b42f-6a667317ea65" providerId="ADAL" clId="{9253EE99-D8DD-4E86-9F3C-C7F8159EDD3B}" dt="2025-05-27T15:35:26.763" v="104" actId="26606"/>
        <pc:sldMkLst>
          <pc:docMk/>
          <pc:sldMk cId="724038033" sldId="330"/>
        </pc:sldMkLst>
        <pc:spChg chg="mod ord">
          <ac:chgData name="Diego Gerwig Lopez" userId="fcf649b8-fa74-408b-b42f-6a667317ea65" providerId="ADAL" clId="{9253EE99-D8DD-4E86-9F3C-C7F8159EDD3B}" dt="2025-05-27T15:34:56.378" v="98" actId="26606"/>
          <ac:spMkLst>
            <pc:docMk/>
            <pc:sldMk cId="724038033" sldId="330"/>
            <ac:spMk id="4" creationId="{E2403FD9-22AB-4833-9FE0-E1E67C96862D}"/>
          </ac:spMkLst>
        </pc:spChg>
        <pc:spChg chg="del">
          <ac:chgData name="Diego Gerwig Lopez" userId="fcf649b8-fa74-408b-b42f-6a667317ea65" providerId="ADAL" clId="{9253EE99-D8DD-4E86-9F3C-C7F8159EDD3B}" dt="2025-05-27T15:34:56.378" v="98" actId="26606"/>
          <ac:spMkLst>
            <pc:docMk/>
            <pc:sldMk cId="724038033" sldId="330"/>
            <ac:spMk id="10" creationId="{79EF1473-3ADD-43F1-A495-57AAB7FD902F}"/>
          </ac:spMkLst>
        </pc:spChg>
        <pc:spChg chg="mod">
          <ac:chgData name="Diego Gerwig Lopez" userId="fcf649b8-fa74-408b-b42f-6a667317ea65" providerId="ADAL" clId="{9253EE99-D8DD-4E86-9F3C-C7F8159EDD3B}" dt="2025-05-27T15:34:56.378" v="98" actId="26606"/>
          <ac:spMkLst>
            <pc:docMk/>
            <pc:sldMk cId="724038033" sldId="330"/>
            <ac:spMk id="19" creationId="{6CA66F18-AF00-434A-AB3C-61097BEAE5FA}"/>
          </ac:spMkLst>
        </pc:spChg>
        <pc:spChg chg="add del">
          <ac:chgData name="Diego Gerwig Lopez" userId="fcf649b8-fa74-408b-b42f-6a667317ea65" providerId="ADAL" clId="{9253EE99-D8DD-4E86-9F3C-C7F8159EDD3B}" dt="2025-05-27T15:35:26.763" v="104" actId="26606"/>
          <ac:spMkLst>
            <pc:docMk/>
            <pc:sldMk cId="724038033" sldId="330"/>
            <ac:spMk id="25" creationId="{BACC6370-2D7E-4714-9D71-7542949D7D5D}"/>
          </ac:spMkLst>
        </pc:spChg>
        <pc:spChg chg="add del">
          <ac:chgData name="Diego Gerwig Lopez" userId="fcf649b8-fa74-408b-b42f-6a667317ea65" providerId="ADAL" clId="{9253EE99-D8DD-4E86-9F3C-C7F8159EDD3B}" dt="2025-05-27T15:35:26.763" v="104" actId="26606"/>
          <ac:spMkLst>
            <pc:docMk/>
            <pc:sldMk cId="724038033" sldId="330"/>
            <ac:spMk id="27" creationId="{F68B3F68-107C-434F-AA38-110D5EA91B85}"/>
          </ac:spMkLst>
        </pc:spChg>
        <pc:spChg chg="add del">
          <ac:chgData name="Diego Gerwig Lopez" userId="fcf649b8-fa74-408b-b42f-6a667317ea65" providerId="ADAL" clId="{9253EE99-D8DD-4E86-9F3C-C7F8159EDD3B}" dt="2025-05-27T15:35:26.763" v="104" actId="26606"/>
          <ac:spMkLst>
            <pc:docMk/>
            <pc:sldMk cId="724038033" sldId="330"/>
            <ac:spMk id="29" creationId="{AAD0DBB9-1A4B-4391-81D4-CB19F9AB918A}"/>
          </ac:spMkLst>
        </pc:spChg>
        <pc:spChg chg="add del">
          <ac:chgData name="Diego Gerwig Lopez" userId="fcf649b8-fa74-408b-b42f-6a667317ea65" providerId="ADAL" clId="{9253EE99-D8DD-4E86-9F3C-C7F8159EDD3B}" dt="2025-05-27T15:35:26.763" v="104" actId="26606"/>
          <ac:spMkLst>
            <pc:docMk/>
            <pc:sldMk cId="724038033" sldId="330"/>
            <ac:spMk id="31" creationId="{063BBA22-50EA-4C4D-BE05-F1CE4E63AA56}"/>
          </ac:spMkLst>
        </pc:spChg>
        <pc:spChg chg="add">
          <ac:chgData name="Diego Gerwig Lopez" userId="fcf649b8-fa74-408b-b42f-6a667317ea65" providerId="ADAL" clId="{9253EE99-D8DD-4E86-9F3C-C7F8159EDD3B}" dt="2025-05-27T15:35:26.763" v="104" actId="26606"/>
          <ac:spMkLst>
            <pc:docMk/>
            <pc:sldMk cId="724038033" sldId="330"/>
            <ac:spMk id="36" creationId="{BACC6370-2D7E-4714-9D71-7542949D7D5D}"/>
          </ac:spMkLst>
        </pc:spChg>
        <pc:spChg chg="add">
          <ac:chgData name="Diego Gerwig Lopez" userId="fcf649b8-fa74-408b-b42f-6a667317ea65" providerId="ADAL" clId="{9253EE99-D8DD-4E86-9F3C-C7F8159EDD3B}" dt="2025-05-27T15:35:26.763" v="104" actId="26606"/>
          <ac:spMkLst>
            <pc:docMk/>
            <pc:sldMk cId="724038033" sldId="330"/>
            <ac:spMk id="38" creationId="{F68B3F68-107C-434F-AA38-110D5EA91B85}"/>
          </ac:spMkLst>
        </pc:spChg>
        <pc:spChg chg="add">
          <ac:chgData name="Diego Gerwig Lopez" userId="fcf649b8-fa74-408b-b42f-6a667317ea65" providerId="ADAL" clId="{9253EE99-D8DD-4E86-9F3C-C7F8159EDD3B}" dt="2025-05-27T15:35:26.763" v="104" actId="26606"/>
          <ac:spMkLst>
            <pc:docMk/>
            <pc:sldMk cId="724038033" sldId="330"/>
            <ac:spMk id="40" creationId="{AAD0DBB9-1A4B-4391-81D4-CB19F9AB918A}"/>
          </ac:spMkLst>
        </pc:spChg>
        <pc:spChg chg="add">
          <ac:chgData name="Diego Gerwig Lopez" userId="fcf649b8-fa74-408b-b42f-6a667317ea65" providerId="ADAL" clId="{9253EE99-D8DD-4E86-9F3C-C7F8159EDD3B}" dt="2025-05-27T15:35:26.763" v="104" actId="26606"/>
          <ac:spMkLst>
            <pc:docMk/>
            <pc:sldMk cId="724038033" sldId="330"/>
            <ac:spMk id="42" creationId="{063BBA22-50EA-4C4D-BE05-F1CE4E63AA56}"/>
          </ac:spMkLst>
        </pc:spChg>
        <pc:graphicFrameChg chg="add mod modGraphic">
          <ac:chgData name="Diego Gerwig Lopez" userId="fcf649b8-fa74-408b-b42f-6a667317ea65" providerId="ADAL" clId="{9253EE99-D8DD-4E86-9F3C-C7F8159EDD3B}" dt="2025-05-27T15:35:26.763" v="104" actId="26606"/>
          <ac:graphicFrameMkLst>
            <pc:docMk/>
            <pc:sldMk cId="724038033" sldId="330"/>
            <ac:graphicFrameMk id="21" creationId="{FE791C8F-9A88-9CA4-DA53-77D74051046D}"/>
          </ac:graphicFrameMkLst>
        </pc:graphicFrameChg>
      </pc:sldChg>
      <pc:sldChg chg="addSp delSp modSp mod setBg">
        <pc:chgData name="Diego Gerwig Lopez" userId="fcf649b8-fa74-408b-b42f-6a667317ea65" providerId="ADAL" clId="{9253EE99-D8DD-4E86-9F3C-C7F8159EDD3B}" dt="2025-05-27T15:35:05.606" v="99" actId="26606"/>
        <pc:sldMkLst>
          <pc:docMk/>
          <pc:sldMk cId="1980221439" sldId="331"/>
        </pc:sldMkLst>
        <pc:spChg chg="add del mod">
          <ac:chgData name="Diego Gerwig Lopez" userId="fcf649b8-fa74-408b-b42f-6a667317ea65" providerId="ADAL" clId="{9253EE99-D8DD-4E86-9F3C-C7F8159EDD3B}" dt="2025-05-27T15:35:05.606" v="99" actId="26606"/>
          <ac:spMkLst>
            <pc:docMk/>
            <pc:sldMk cId="1980221439" sldId="331"/>
            <ac:spMk id="2" creationId="{5DD8A6DB-0C1C-0401-0A0B-F480F5CDF6F5}"/>
          </ac:spMkLst>
        </pc:spChg>
        <pc:spChg chg="mod ord">
          <ac:chgData name="Diego Gerwig Lopez" userId="fcf649b8-fa74-408b-b42f-6a667317ea65" providerId="ADAL" clId="{9253EE99-D8DD-4E86-9F3C-C7F8159EDD3B}" dt="2025-05-27T15:35:05.606" v="99" actId="26606"/>
          <ac:spMkLst>
            <pc:docMk/>
            <pc:sldMk cId="1980221439" sldId="331"/>
            <ac:spMk id="4" creationId="{E2403FD9-22AB-4833-9FE0-E1E67C96862D}"/>
          </ac:spMkLst>
        </pc:spChg>
        <pc:spChg chg="del">
          <ac:chgData name="Diego Gerwig Lopez" userId="fcf649b8-fa74-408b-b42f-6a667317ea65" providerId="ADAL" clId="{9253EE99-D8DD-4E86-9F3C-C7F8159EDD3B}" dt="2025-05-27T14:53:40.633" v="7" actId="478"/>
          <ac:spMkLst>
            <pc:docMk/>
            <pc:sldMk cId="1980221439" sldId="331"/>
            <ac:spMk id="10" creationId="{79EF1473-3ADD-43F1-A495-57AAB7FD902F}"/>
          </ac:spMkLst>
        </pc:spChg>
        <pc:spChg chg="mod">
          <ac:chgData name="Diego Gerwig Lopez" userId="fcf649b8-fa74-408b-b42f-6a667317ea65" providerId="ADAL" clId="{9253EE99-D8DD-4E86-9F3C-C7F8159EDD3B}" dt="2025-05-27T15:35:05.606" v="99" actId="26606"/>
          <ac:spMkLst>
            <pc:docMk/>
            <pc:sldMk cId="1980221439" sldId="331"/>
            <ac:spMk id="19" creationId="{6CA66F18-AF00-434A-AB3C-61097BEAE5FA}"/>
          </ac:spMkLst>
        </pc:spChg>
        <pc:spChg chg="add">
          <ac:chgData name="Diego Gerwig Lopez" userId="fcf649b8-fa74-408b-b42f-6a667317ea65" providerId="ADAL" clId="{9253EE99-D8DD-4E86-9F3C-C7F8159EDD3B}" dt="2025-05-27T15:35:05.606" v="99" actId="26606"/>
          <ac:spMkLst>
            <pc:docMk/>
            <pc:sldMk cId="1980221439" sldId="331"/>
            <ac:spMk id="25" creationId="{BACC6370-2D7E-4714-9D71-7542949D7D5D}"/>
          </ac:spMkLst>
        </pc:spChg>
        <pc:spChg chg="add">
          <ac:chgData name="Diego Gerwig Lopez" userId="fcf649b8-fa74-408b-b42f-6a667317ea65" providerId="ADAL" clId="{9253EE99-D8DD-4E86-9F3C-C7F8159EDD3B}" dt="2025-05-27T15:35:05.606" v="99" actId="26606"/>
          <ac:spMkLst>
            <pc:docMk/>
            <pc:sldMk cId="1980221439" sldId="331"/>
            <ac:spMk id="27" creationId="{F68B3F68-107C-434F-AA38-110D5EA91B85}"/>
          </ac:spMkLst>
        </pc:spChg>
        <pc:spChg chg="add">
          <ac:chgData name="Diego Gerwig Lopez" userId="fcf649b8-fa74-408b-b42f-6a667317ea65" providerId="ADAL" clId="{9253EE99-D8DD-4E86-9F3C-C7F8159EDD3B}" dt="2025-05-27T15:35:05.606" v="99" actId="26606"/>
          <ac:spMkLst>
            <pc:docMk/>
            <pc:sldMk cId="1980221439" sldId="331"/>
            <ac:spMk id="29" creationId="{AAD0DBB9-1A4B-4391-81D4-CB19F9AB918A}"/>
          </ac:spMkLst>
        </pc:spChg>
        <pc:spChg chg="add">
          <ac:chgData name="Diego Gerwig Lopez" userId="fcf649b8-fa74-408b-b42f-6a667317ea65" providerId="ADAL" clId="{9253EE99-D8DD-4E86-9F3C-C7F8159EDD3B}" dt="2025-05-27T15:35:05.606" v="99" actId="26606"/>
          <ac:spMkLst>
            <pc:docMk/>
            <pc:sldMk cId="1980221439" sldId="331"/>
            <ac:spMk id="31" creationId="{063BBA22-50EA-4C4D-BE05-F1CE4E63AA56}"/>
          </ac:spMkLst>
        </pc:spChg>
        <pc:graphicFrameChg chg="add">
          <ac:chgData name="Diego Gerwig Lopez" userId="fcf649b8-fa74-408b-b42f-6a667317ea65" providerId="ADAL" clId="{9253EE99-D8DD-4E86-9F3C-C7F8159EDD3B}" dt="2025-05-27T15:35:05.606" v="99" actId="26606"/>
          <ac:graphicFrameMkLst>
            <pc:docMk/>
            <pc:sldMk cId="1980221439" sldId="331"/>
            <ac:graphicFrameMk id="21" creationId="{B31ED211-D5E2-C924-304B-0E7BC24B150C}"/>
          </ac:graphicFrameMkLst>
        </pc:graphicFrameChg>
      </pc:sldChg>
      <pc:sldChg chg="addSp delSp modSp mod setBg">
        <pc:chgData name="Diego Gerwig Lopez" userId="fcf649b8-fa74-408b-b42f-6a667317ea65" providerId="ADAL" clId="{9253EE99-D8DD-4E86-9F3C-C7F8159EDD3B}" dt="2025-05-27T15:35:12.854" v="102" actId="26606"/>
        <pc:sldMkLst>
          <pc:docMk/>
          <pc:sldMk cId="2560061391" sldId="332"/>
        </pc:sldMkLst>
        <pc:spChg chg="add del mod">
          <ac:chgData name="Diego Gerwig Lopez" userId="fcf649b8-fa74-408b-b42f-6a667317ea65" providerId="ADAL" clId="{9253EE99-D8DD-4E86-9F3C-C7F8159EDD3B}" dt="2025-05-27T15:35:12.854" v="102" actId="26606"/>
          <ac:spMkLst>
            <pc:docMk/>
            <pc:sldMk cId="2560061391" sldId="332"/>
            <ac:spMk id="3" creationId="{E8EF6C8F-B57B-9319-D797-9C3BBD48A95D}"/>
          </ac:spMkLst>
        </pc:spChg>
        <pc:spChg chg="mod ord">
          <ac:chgData name="Diego Gerwig Lopez" userId="fcf649b8-fa74-408b-b42f-6a667317ea65" providerId="ADAL" clId="{9253EE99-D8DD-4E86-9F3C-C7F8159EDD3B}" dt="2025-05-27T15:35:12.854" v="102" actId="26606"/>
          <ac:spMkLst>
            <pc:docMk/>
            <pc:sldMk cId="2560061391" sldId="332"/>
            <ac:spMk id="4" creationId="{E2403FD9-22AB-4833-9FE0-E1E67C96862D}"/>
          </ac:spMkLst>
        </pc:spChg>
        <pc:spChg chg="del">
          <ac:chgData name="Diego Gerwig Lopez" userId="fcf649b8-fa74-408b-b42f-6a667317ea65" providerId="ADAL" clId="{9253EE99-D8DD-4E86-9F3C-C7F8159EDD3B}" dt="2025-05-27T14:52:33.413" v="0" actId="478"/>
          <ac:spMkLst>
            <pc:docMk/>
            <pc:sldMk cId="2560061391" sldId="332"/>
            <ac:spMk id="5" creationId="{8E999A1B-8752-489F-A63B-EA2F60186B52}"/>
          </ac:spMkLst>
        </pc:spChg>
        <pc:spChg chg="mod">
          <ac:chgData name="Diego Gerwig Lopez" userId="fcf649b8-fa74-408b-b42f-6a667317ea65" providerId="ADAL" clId="{9253EE99-D8DD-4E86-9F3C-C7F8159EDD3B}" dt="2025-05-27T15:35:12.854" v="102" actId="26606"/>
          <ac:spMkLst>
            <pc:docMk/>
            <pc:sldMk cId="2560061391" sldId="332"/>
            <ac:spMk id="19" creationId="{6CA66F18-AF00-434A-AB3C-61097BEAE5FA}"/>
          </ac:spMkLst>
        </pc:spChg>
        <pc:spChg chg="add del">
          <ac:chgData name="Diego Gerwig Lopez" userId="fcf649b8-fa74-408b-b42f-6a667317ea65" providerId="ADAL" clId="{9253EE99-D8DD-4E86-9F3C-C7F8159EDD3B}" dt="2025-05-27T15:35:12.828" v="101" actId="26606"/>
          <ac:spMkLst>
            <pc:docMk/>
            <pc:sldMk cId="2560061391" sldId="332"/>
            <ac:spMk id="25" creationId="{BACC6370-2D7E-4714-9D71-7542949D7D5D}"/>
          </ac:spMkLst>
        </pc:spChg>
        <pc:spChg chg="add del">
          <ac:chgData name="Diego Gerwig Lopez" userId="fcf649b8-fa74-408b-b42f-6a667317ea65" providerId="ADAL" clId="{9253EE99-D8DD-4E86-9F3C-C7F8159EDD3B}" dt="2025-05-27T15:35:12.828" v="101" actId="26606"/>
          <ac:spMkLst>
            <pc:docMk/>
            <pc:sldMk cId="2560061391" sldId="332"/>
            <ac:spMk id="27" creationId="{F68B3F68-107C-434F-AA38-110D5EA91B85}"/>
          </ac:spMkLst>
        </pc:spChg>
        <pc:spChg chg="add del">
          <ac:chgData name="Diego Gerwig Lopez" userId="fcf649b8-fa74-408b-b42f-6a667317ea65" providerId="ADAL" clId="{9253EE99-D8DD-4E86-9F3C-C7F8159EDD3B}" dt="2025-05-27T15:35:12.828" v="101" actId="26606"/>
          <ac:spMkLst>
            <pc:docMk/>
            <pc:sldMk cId="2560061391" sldId="332"/>
            <ac:spMk id="29" creationId="{AAD0DBB9-1A4B-4391-81D4-CB19F9AB918A}"/>
          </ac:spMkLst>
        </pc:spChg>
        <pc:spChg chg="add del">
          <ac:chgData name="Diego Gerwig Lopez" userId="fcf649b8-fa74-408b-b42f-6a667317ea65" providerId="ADAL" clId="{9253EE99-D8DD-4E86-9F3C-C7F8159EDD3B}" dt="2025-05-27T15:35:12.828" v="101" actId="26606"/>
          <ac:spMkLst>
            <pc:docMk/>
            <pc:sldMk cId="2560061391" sldId="332"/>
            <ac:spMk id="31" creationId="{063BBA22-50EA-4C4D-BE05-F1CE4E63AA56}"/>
          </ac:spMkLst>
        </pc:spChg>
        <pc:spChg chg="add">
          <ac:chgData name="Diego Gerwig Lopez" userId="fcf649b8-fa74-408b-b42f-6a667317ea65" providerId="ADAL" clId="{9253EE99-D8DD-4E86-9F3C-C7F8159EDD3B}" dt="2025-05-27T15:35:12.854" v="102" actId="26606"/>
          <ac:spMkLst>
            <pc:docMk/>
            <pc:sldMk cId="2560061391" sldId="332"/>
            <ac:spMk id="33" creationId="{BACC6370-2D7E-4714-9D71-7542949D7D5D}"/>
          </ac:spMkLst>
        </pc:spChg>
        <pc:spChg chg="add">
          <ac:chgData name="Diego Gerwig Lopez" userId="fcf649b8-fa74-408b-b42f-6a667317ea65" providerId="ADAL" clId="{9253EE99-D8DD-4E86-9F3C-C7F8159EDD3B}" dt="2025-05-27T15:35:12.854" v="102" actId="26606"/>
          <ac:spMkLst>
            <pc:docMk/>
            <pc:sldMk cId="2560061391" sldId="332"/>
            <ac:spMk id="34" creationId="{F68B3F68-107C-434F-AA38-110D5EA91B85}"/>
          </ac:spMkLst>
        </pc:spChg>
        <pc:spChg chg="add">
          <ac:chgData name="Diego Gerwig Lopez" userId="fcf649b8-fa74-408b-b42f-6a667317ea65" providerId="ADAL" clId="{9253EE99-D8DD-4E86-9F3C-C7F8159EDD3B}" dt="2025-05-27T15:35:12.854" v="102" actId="26606"/>
          <ac:spMkLst>
            <pc:docMk/>
            <pc:sldMk cId="2560061391" sldId="332"/>
            <ac:spMk id="35" creationId="{AAD0DBB9-1A4B-4391-81D4-CB19F9AB918A}"/>
          </ac:spMkLst>
        </pc:spChg>
        <pc:spChg chg="add">
          <ac:chgData name="Diego Gerwig Lopez" userId="fcf649b8-fa74-408b-b42f-6a667317ea65" providerId="ADAL" clId="{9253EE99-D8DD-4E86-9F3C-C7F8159EDD3B}" dt="2025-05-27T15:35:12.854" v="102" actId="26606"/>
          <ac:spMkLst>
            <pc:docMk/>
            <pc:sldMk cId="2560061391" sldId="332"/>
            <ac:spMk id="36" creationId="{063BBA22-50EA-4C4D-BE05-F1CE4E63AA56}"/>
          </ac:spMkLst>
        </pc:spChg>
        <pc:graphicFrameChg chg="add del">
          <ac:chgData name="Diego Gerwig Lopez" userId="fcf649b8-fa74-408b-b42f-6a667317ea65" providerId="ADAL" clId="{9253EE99-D8DD-4E86-9F3C-C7F8159EDD3B}" dt="2025-05-27T15:35:12.828" v="101" actId="26606"/>
          <ac:graphicFrameMkLst>
            <pc:docMk/>
            <pc:sldMk cId="2560061391" sldId="332"/>
            <ac:graphicFrameMk id="21" creationId="{DE6F106C-8E97-CC2C-DA30-8CE0CDF12CDC}"/>
          </ac:graphicFrameMkLst>
        </pc:graphicFrameChg>
        <pc:graphicFrameChg chg="add">
          <ac:chgData name="Diego Gerwig Lopez" userId="fcf649b8-fa74-408b-b42f-6a667317ea65" providerId="ADAL" clId="{9253EE99-D8DD-4E86-9F3C-C7F8159EDD3B}" dt="2025-05-27T15:35:12.854" v="102" actId="26606"/>
          <ac:graphicFrameMkLst>
            <pc:docMk/>
            <pc:sldMk cId="2560061391" sldId="332"/>
            <ac:graphicFrameMk id="37" creationId="{1010A954-0891-0530-8250-CBDBC70FB459}"/>
          </ac:graphicFrameMkLst>
        </pc:graphicFrame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D045BB-4098-403C-B71C-3D663448A7B2}"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E531B59-49FD-420B-8493-21CB90899A4D}">
      <dgm:prSet/>
      <dgm:spPr/>
      <dgm:t>
        <a:bodyPr/>
        <a:lstStyle/>
        <a:p>
          <a:pPr>
            <a:lnSpc>
              <a:spcPct val="100000"/>
            </a:lnSpc>
          </a:pPr>
          <a:r>
            <a:rPr lang="en-US"/>
            <a:t>Executive Summary</a:t>
          </a:r>
        </a:p>
      </dgm:t>
    </dgm:pt>
    <dgm:pt modelId="{CB99C0A8-D214-4963-9077-D28698ACF547}" type="parTrans" cxnId="{198F8293-0F03-4454-B10B-D385D5CC99CD}">
      <dgm:prSet/>
      <dgm:spPr/>
      <dgm:t>
        <a:bodyPr/>
        <a:lstStyle/>
        <a:p>
          <a:endParaRPr lang="en-US"/>
        </a:p>
      </dgm:t>
    </dgm:pt>
    <dgm:pt modelId="{94C7A00C-3289-4DD2-9379-157DF18D57D3}" type="sibTrans" cxnId="{198F8293-0F03-4454-B10B-D385D5CC99CD}">
      <dgm:prSet/>
      <dgm:spPr/>
      <dgm:t>
        <a:bodyPr/>
        <a:lstStyle/>
        <a:p>
          <a:endParaRPr lang="en-US"/>
        </a:p>
      </dgm:t>
    </dgm:pt>
    <dgm:pt modelId="{EBF640F3-00C9-4E13-A6E5-A4B2E6DEE404}">
      <dgm:prSet/>
      <dgm:spPr/>
      <dgm:t>
        <a:bodyPr/>
        <a:lstStyle/>
        <a:p>
          <a:pPr>
            <a:lnSpc>
              <a:spcPct val="100000"/>
            </a:lnSpc>
          </a:pPr>
          <a:r>
            <a:rPr lang="en-US"/>
            <a:t>Introduction</a:t>
          </a:r>
        </a:p>
      </dgm:t>
    </dgm:pt>
    <dgm:pt modelId="{E91739ED-4D3D-4098-A0CD-283A8BE63FBE}" type="parTrans" cxnId="{B3AF19A8-88D1-43AB-9C02-1B4D3A974010}">
      <dgm:prSet/>
      <dgm:spPr/>
      <dgm:t>
        <a:bodyPr/>
        <a:lstStyle/>
        <a:p>
          <a:endParaRPr lang="en-US"/>
        </a:p>
      </dgm:t>
    </dgm:pt>
    <dgm:pt modelId="{8F8681DB-949D-4C31-8CC2-3B993729A567}" type="sibTrans" cxnId="{B3AF19A8-88D1-43AB-9C02-1B4D3A974010}">
      <dgm:prSet/>
      <dgm:spPr/>
      <dgm:t>
        <a:bodyPr/>
        <a:lstStyle/>
        <a:p>
          <a:endParaRPr lang="en-US"/>
        </a:p>
      </dgm:t>
    </dgm:pt>
    <dgm:pt modelId="{8DF1E9B3-6988-4A4D-A078-F4C317E9855E}">
      <dgm:prSet/>
      <dgm:spPr/>
      <dgm:t>
        <a:bodyPr/>
        <a:lstStyle/>
        <a:p>
          <a:pPr>
            <a:lnSpc>
              <a:spcPct val="100000"/>
            </a:lnSpc>
          </a:pPr>
          <a:r>
            <a:rPr lang="en-US"/>
            <a:t>Methodology</a:t>
          </a:r>
        </a:p>
      </dgm:t>
    </dgm:pt>
    <dgm:pt modelId="{B97D0AA1-3040-4776-9A86-E254E2437EC0}" type="parTrans" cxnId="{E0D8D4AB-727F-4BD0-BB5C-18198DF9A948}">
      <dgm:prSet/>
      <dgm:spPr/>
      <dgm:t>
        <a:bodyPr/>
        <a:lstStyle/>
        <a:p>
          <a:endParaRPr lang="en-US"/>
        </a:p>
      </dgm:t>
    </dgm:pt>
    <dgm:pt modelId="{ACC51C71-CD8B-4FAB-9873-367DA44B38ED}" type="sibTrans" cxnId="{E0D8D4AB-727F-4BD0-BB5C-18198DF9A948}">
      <dgm:prSet/>
      <dgm:spPr/>
      <dgm:t>
        <a:bodyPr/>
        <a:lstStyle/>
        <a:p>
          <a:endParaRPr lang="en-US"/>
        </a:p>
      </dgm:t>
    </dgm:pt>
    <dgm:pt modelId="{B07ED36A-19D6-4273-83DB-76BD20105F06}">
      <dgm:prSet/>
      <dgm:spPr/>
      <dgm:t>
        <a:bodyPr/>
        <a:lstStyle/>
        <a:p>
          <a:pPr>
            <a:lnSpc>
              <a:spcPct val="100000"/>
            </a:lnSpc>
          </a:pPr>
          <a:r>
            <a:rPr lang="en-US"/>
            <a:t>Results</a:t>
          </a:r>
        </a:p>
      </dgm:t>
    </dgm:pt>
    <dgm:pt modelId="{DF0D5DA6-651A-4ACD-A0DC-955657A6F50A}" type="parTrans" cxnId="{3F58C0E0-CE0E-4D37-AD24-40B350C7D7A4}">
      <dgm:prSet/>
      <dgm:spPr/>
      <dgm:t>
        <a:bodyPr/>
        <a:lstStyle/>
        <a:p>
          <a:endParaRPr lang="en-US"/>
        </a:p>
      </dgm:t>
    </dgm:pt>
    <dgm:pt modelId="{15EE62B6-E520-4EC7-9E80-C6A2EC382719}" type="sibTrans" cxnId="{3F58C0E0-CE0E-4D37-AD24-40B350C7D7A4}">
      <dgm:prSet/>
      <dgm:spPr/>
      <dgm:t>
        <a:bodyPr/>
        <a:lstStyle/>
        <a:p>
          <a:endParaRPr lang="en-US"/>
        </a:p>
      </dgm:t>
    </dgm:pt>
    <dgm:pt modelId="{B12064A2-6B21-4EB3-987F-3ECAC0A75F7A}">
      <dgm:prSet/>
      <dgm:spPr/>
      <dgm:t>
        <a:bodyPr/>
        <a:lstStyle/>
        <a:p>
          <a:pPr>
            <a:lnSpc>
              <a:spcPct val="100000"/>
            </a:lnSpc>
          </a:pPr>
          <a:r>
            <a:rPr lang="en-US"/>
            <a:t>Conclusion</a:t>
          </a:r>
        </a:p>
      </dgm:t>
    </dgm:pt>
    <dgm:pt modelId="{C11D76AD-45CE-4BB1-8B88-D0CC31C63BB4}" type="parTrans" cxnId="{94D24B04-E7A8-4B1B-9471-FCE85148535E}">
      <dgm:prSet/>
      <dgm:spPr/>
      <dgm:t>
        <a:bodyPr/>
        <a:lstStyle/>
        <a:p>
          <a:endParaRPr lang="en-US"/>
        </a:p>
      </dgm:t>
    </dgm:pt>
    <dgm:pt modelId="{AA813452-51A1-4E88-B86F-E3DEC369687C}" type="sibTrans" cxnId="{94D24B04-E7A8-4B1B-9471-FCE85148535E}">
      <dgm:prSet/>
      <dgm:spPr/>
      <dgm:t>
        <a:bodyPr/>
        <a:lstStyle/>
        <a:p>
          <a:endParaRPr lang="en-US"/>
        </a:p>
      </dgm:t>
    </dgm:pt>
    <dgm:pt modelId="{A8D31F4A-0CEF-4B79-9DBE-66D92FB542E6}">
      <dgm:prSet/>
      <dgm:spPr/>
      <dgm:t>
        <a:bodyPr/>
        <a:lstStyle/>
        <a:p>
          <a:pPr>
            <a:lnSpc>
              <a:spcPct val="100000"/>
            </a:lnSpc>
          </a:pPr>
          <a:r>
            <a:rPr lang="en-US"/>
            <a:t>Appendix</a:t>
          </a:r>
        </a:p>
      </dgm:t>
    </dgm:pt>
    <dgm:pt modelId="{C3B5DCFE-D7C6-47DB-ADA6-7E1B7BF2DA72}" type="parTrans" cxnId="{9F53C4B5-6AB0-40BF-9897-BD7EBA857DC1}">
      <dgm:prSet/>
      <dgm:spPr/>
      <dgm:t>
        <a:bodyPr/>
        <a:lstStyle/>
        <a:p>
          <a:endParaRPr lang="en-US"/>
        </a:p>
      </dgm:t>
    </dgm:pt>
    <dgm:pt modelId="{AE986794-75BD-4475-ABB8-4827AD60ECF1}" type="sibTrans" cxnId="{9F53C4B5-6AB0-40BF-9897-BD7EBA857DC1}">
      <dgm:prSet/>
      <dgm:spPr/>
      <dgm:t>
        <a:bodyPr/>
        <a:lstStyle/>
        <a:p>
          <a:endParaRPr lang="en-US"/>
        </a:p>
      </dgm:t>
    </dgm:pt>
    <dgm:pt modelId="{3B60516F-4656-4116-ADEB-E1D873B8CD2F}" type="pres">
      <dgm:prSet presAssocID="{33D045BB-4098-403C-B71C-3D663448A7B2}" presName="root" presStyleCnt="0">
        <dgm:presLayoutVars>
          <dgm:dir/>
          <dgm:resizeHandles val="exact"/>
        </dgm:presLayoutVars>
      </dgm:prSet>
      <dgm:spPr/>
    </dgm:pt>
    <dgm:pt modelId="{52C14FDC-D745-4B5A-A624-D8BD538F7892}" type="pres">
      <dgm:prSet presAssocID="{FE531B59-49FD-420B-8493-21CB90899A4D}" presName="compNode" presStyleCnt="0"/>
      <dgm:spPr/>
    </dgm:pt>
    <dgm:pt modelId="{E8C1298C-55EF-4091-8E2D-1C25114E4596}" type="pres">
      <dgm:prSet presAssocID="{FE531B59-49FD-420B-8493-21CB90899A4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40DBD49B-686D-4A6F-979F-4AAF22F262FC}" type="pres">
      <dgm:prSet presAssocID="{FE531B59-49FD-420B-8493-21CB90899A4D}" presName="spaceRect" presStyleCnt="0"/>
      <dgm:spPr/>
    </dgm:pt>
    <dgm:pt modelId="{4EB543A6-F062-4EC0-9098-B93040B14AD7}" type="pres">
      <dgm:prSet presAssocID="{FE531B59-49FD-420B-8493-21CB90899A4D}" presName="textRect" presStyleLbl="revTx" presStyleIdx="0" presStyleCnt="6">
        <dgm:presLayoutVars>
          <dgm:chMax val="1"/>
          <dgm:chPref val="1"/>
        </dgm:presLayoutVars>
      </dgm:prSet>
      <dgm:spPr/>
    </dgm:pt>
    <dgm:pt modelId="{74A766F6-1BFD-460C-9B50-B144B570272D}" type="pres">
      <dgm:prSet presAssocID="{94C7A00C-3289-4DD2-9379-157DF18D57D3}" presName="sibTrans" presStyleCnt="0"/>
      <dgm:spPr/>
    </dgm:pt>
    <dgm:pt modelId="{49E050AB-1960-42DB-85EE-F5B2DB621BD4}" type="pres">
      <dgm:prSet presAssocID="{EBF640F3-00C9-4E13-A6E5-A4B2E6DEE404}" presName="compNode" presStyleCnt="0"/>
      <dgm:spPr/>
    </dgm:pt>
    <dgm:pt modelId="{EDD174B3-0845-4C48-8232-DC4D16D0AA8B}" type="pres">
      <dgm:prSet presAssocID="{EBF640F3-00C9-4E13-A6E5-A4B2E6DEE40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o"/>
        </a:ext>
      </dgm:extLst>
    </dgm:pt>
    <dgm:pt modelId="{87E3A098-1970-41E8-A439-3CC35B356FD5}" type="pres">
      <dgm:prSet presAssocID="{EBF640F3-00C9-4E13-A6E5-A4B2E6DEE404}" presName="spaceRect" presStyleCnt="0"/>
      <dgm:spPr/>
    </dgm:pt>
    <dgm:pt modelId="{7ACE18DC-B8C5-471F-80E4-2889B76E0AA2}" type="pres">
      <dgm:prSet presAssocID="{EBF640F3-00C9-4E13-A6E5-A4B2E6DEE404}" presName="textRect" presStyleLbl="revTx" presStyleIdx="1" presStyleCnt="6">
        <dgm:presLayoutVars>
          <dgm:chMax val="1"/>
          <dgm:chPref val="1"/>
        </dgm:presLayoutVars>
      </dgm:prSet>
      <dgm:spPr/>
    </dgm:pt>
    <dgm:pt modelId="{B848C417-9B89-445F-8C68-C1F37B8B59B3}" type="pres">
      <dgm:prSet presAssocID="{8F8681DB-949D-4C31-8CC2-3B993729A567}" presName="sibTrans" presStyleCnt="0"/>
      <dgm:spPr/>
    </dgm:pt>
    <dgm:pt modelId="{63C0E2DF-13E9-462C-9F0D-1865DACCFB8A}" type="pres">
      <dgm:prSet presAssocID="{8DF1E9B3-6988-4A4D-A078-F4C317E9855E}" presName="compNode" presStyleCnt="0"/>
      <dgm:spPr/>
    </dgm:pt>
    <dgm:pt modelId="{3E9013CD-C129-4893-9253-814C70BE9F8E}" type="pres">
      <dgm:prSet presAssocID="{8DF1E9B3-6988-4A4D-A078-F4C317E9855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36D6A4BA-31F3-4C85-8B3B-7B3E112F531B}" type="pres">
      <dgm:prSet presAssocID="{8DF1E9B3-6988-4A4D-A078-F4C317E9855E}" presName="spaceRect" presStyleCnt="0"/>
      <dgm:spPr/>
    </dgm:pt>
    <dgm:pt modelId="{8ADCF319-9610-4322-B278-FCDEA0454842}" type="pres">
      <dgm:prSet presAssocID="{8DF1E9B3-6988-4A4D-A078-F4C317E9855E}" presName="textRect" presStyleLbl="revTx" presStyleIdx="2" presStyleCnt="6">
        <dgm:presLayoutVars>
          <dgm:chMax val="1"/>
          <dgm:chPref val="1"/>
        </dgm:presLayoutVars>
      </dgm:prSet>
      <dgm:spPr/>
    </dgm:pt>
    <dgm:pt modelId="{C91143E2-59CD-4282-8192-EBA98D23A85A}" type="pres">
      <dgm:prSet presAssocID="{ACC51C71-CD8B-4FAB-9873-367DA44B38ED}" presName="sibTrans" presStyleCnt="0"/>
      <dgm:spPr/>
    </dgm:pt>
    <dgm:pt modelId="{579C48C5-8D56-45F9-90BD-A308C077418F}" type="pres">
      <dgm:prSet presAssocID="{B07ED36A-19D6-4273-83DB-76BD20105F06}" presName="compNode" presStyleCnt="0"/>
      <dgm:spPr/>
    </dgm:pt>
    <dgm:pt modelId="{30F25CDA-AC04-4C63-AA95-244C69C0830C}" type="pres">
      <dgm:prSet presAssocID="{B07ED36A-19D6-4273-83DB-76BD20105F0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ca de verificación"/>
        </a:ext>
      </dgm:extLst>
    </dgm:pt>
    <dgm:pt modelId="{C67D75E1-614D-4048-9658-C00AC033E387}" type="pres">
      <dgm:prSet presAssocID="{B07ED36A-19D6-4273-83DB-76BD20105F06}" presName="spaceRect" presStyleCnt="0"/>
      <dgm:spPr/>
    </dgm:pt>
    <dgm:pt modelId="{80886B80-DF18-4230-9FFD-005054647B34}" type="pres">
      <dgm:prSet presAssocID="{B07ED36A-19D6-4273-83DB-76BD20105F06}" presName="textRect" presStyleLbl="revTx" presStyleIdx="3" presStyleCnt="6">
        <dgm:presLayoutVars>
          <dgm:chMax val="1"/>
          <dgm:chPref val="1"/>
        </dgm:presLayoutVars>
      </dgm:prSet>
      <dgm:spPr/>
    </dgm:pt>
    <dgm:pt modelId="{0A96BCFF-187D-4ACB-ADFF-66F46D2FB773}" type="pres">
      <dgm:prSet presAssocID="{15EE62B6-E520-4EC7-9E80-C6A2EC382719}" presName="sibTrans" presStyleCnt="0"/>
      <dgm:spPr/>
    </dgm:pt>
    <dgm:pt modelId="{0945CBDE-4F08-4761-9CA0-B4CB5B2231F1}" type="pres">
      <dgm:prSet presAssocID="{B12064A2-6B21-4EB3-987F-3ECAC0A75F7A}" presName="compNode" presStyleCnt="0"/>
      <dgm:spPr/>
    </dgm:pt>
    <dgm:pt modelId="{D17BC197-75EA-4EDA-BA0F-68215D2B9D1A}" type="pres">
      <dgm:prSet presAssocID="{B12064A2-6B21-4EB3-987F-3ECAC0A75F7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tillo de juez"/>
        </a:ext>
      </dgm:extLst>
    </dgm:pt>
    <dgm:pt modelId="{121E8DB6-E9F9-4FDB-9E69-62C3E2BD6ADD}" type="pres">
      <dgm:prSet presAssocID="{B12064A2-6B21-4EB3-987F-3ECAC0A75F7A}" presName="spaceRect" presStyleCnt="0"/>
      <dgm:spPr/>
    </dgm:pt>
    <dgm:pt modelId="{1EA3291C-8694-47A1-A5F8-ED1FB292D112}" type="pres">
      <dgm:prSet presAssocID="{B12064A2-6B21-4EB3-987F-3ECAC0A75F7A}" presName="textRect" presStyleLbl="revTx" presStyleIdx="4" presStyleCnt="6">
        <dgm:presLayoutVars>
          <dgm:chMax val="1"/>
          <dgm:chPref val="1"/>
        </dgm:presLayoutVars>
      </dgm:prSet>
      <dgm:spPr/>
    </dgm:pt>
    <dgm:pt modelId="{A32E5E31-23DB-4137-A550-EBC24BA3C18E}" type="pres">
      <dgm:prSet presAssocID="{AA813452-51A1-4E88-B86F-E3DEC369687C}" presName="sibTrans" presStyleCnt="0"/>
      <dgm:spPr/>
    </dgm:pt>
    <dgm:pt modelId="{66219DA1-74AE-468B-87BC-45500932961C}" type="pres">
      <dgm:prSet presAssocID="{A8D31F4A-0CEF-4B79-9DBE-66D92FB542E6}" presName="compNode" presStyleCnt="0"/>
      <dgm:spPr/>
    </dgm:pt>
    <dgm:pt modelId="{29BF3555-1CA5-4336-BA5C-46CA5100EE94}" type="pres">
      <dgm:prSet presAssocID="{A8D31F4A-0CEF-4B79-9DBE-66D92FB542E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ip"/>
        </a:ext>
      </dgm:extLst>
    </dgm:pt>
    <dgm:pt modelId="{458CB2A7-6E28-4D71-A36D-4564667C1197}" type="pres">
      <dgm:prSet presAssocID="{A8D31F4A-0CEF-4B79-9DBE-66D92FB542E6}" presName="spaceRect" presStyleCnt="0"/>
      <dgm:spPr/>
    </dgm:pt>
    <dgm:pt modelId="{D1EDD1E5-ABF9-48E4-B95F-5CD1B2D0E085}" type="pres">
      <dgm:prSet presAssocID="{A8D31F4A-0CEF-4B79-9DBE-66D92FB542E6}" presName="textRect" presStyleLbl="revTx" presStyleIdx="5" presStyleCnt="6">
        <dgm:presLayoutVars>
          <dgm:chMax val="1"/>
          <dgm:chPref val="1"/>
        </dgm:presLayoutVars>
      </dgm:prSet>
      <dgm:spPr/>
    </dgm:pt>
  </dgm:ptLst>
  <dgm:cxnLst>
    <dgm:cxn modelId="{94D24B04-E7A8-4B1B-9471-FCE85148535E}" srcId="{33D045BB-4098-403C-B71C-3D663448A7B2}" destId="{B12064A2-6B21-4EB3-987F-3ECAC0A75F7A}" srcOrd="4" destOrd="0" parTransId="{C11D76AD-45CE-4BB1-8B88-D0CC31C63BB4}" sibTransId="{AA813452-51A1-4E88-B86F-E3DEC369687C}"/>
    <dgm:cxn modelId="{7116451A-4319-48F5-88E8-672B4A66DB94}" type="presOf" srcId="{B07ED36A-19D6-4273-83DB-76BD20105F06}" destId="{80886B80-DF18-4230-9FFD-005054647B34}" srcOrd="0" destOrd="0" presId="urn:microsoft.com/office/officeart/2018/2/layout/IconLabelList"/>
    <dgm:cxn modelId="{B8119935-F557-4919-BD35-FCA71332271C}" type="presOf" srcId="{B12064A2-6B21-4EB3-987F-3ECAC0A75F7A}" destId="{1EA3291C-8694-47A1-A5F8-ED1FB292D112}" srcOrd="0" destOrd="0" presId="urn:microsoft.com/office/officeart/2018/2/layout/IconLabelList"/>
    <dgm:cxn modelId="{5482303A-A06D-42D9-B961-7F0E664E00D6}" type="presOf" srcId="{33D045BB-4098-403C-B71C-3D663448A7B2}" destId="{3B60516F-4656-4116-ADEB-E1D873B8CD2F}" srcOrd="0" destOrd="0" presId="urn:microsoft.com/office/officeart/2018/2/layout/IconLabelList"/>
    <dgm:cxn modelId="{5ACF433E-3E1A-41F1-91E3-EB9F537E5092}" type="presOf" srcId="{FE531B59-49FD-420B-8493-21CB90899A4D}" destId="{4EB543A6-F062-4EC0-9098-B93040B14AD7}" srcOrd="0" destOrd="0" presId="urn:microsoft.com/office/officeart/2018/2/layout/IconLabelList"/>
    <dgm:cxn modelId="{198F8293-0F03-4454-B10B-D385D5CC99CD}" srcId="{33D045BB-4098-403C-B71C-3D663448A7B2}" destId="{FE531B59-49FD-420B-8493-21CB90899A4D}" srcOrd="0" destOrd="0" parTransId="{CB99C0A8-D214-4963-9077-D28698ACF547}" sibTransId="{94C7A00C-3289-4DD2-9379-157DF18D57D3}"/>
    <dgm:cxn modelId="{B3AF19A8-88D1-43AB-9C02-1B4D3A974010}" srcId="{33D045BB-4098-403C-B71C-3D663448A7B2}" destId="{EBF640F3-00C9-4E13-A6E5-A4B2E6DEE404}" srcOrd="1" destOrd="0" parTransId="{E91739ED-4D3D-4098-A0CD-283A8BE63FBE}" sibTransId="{8F8681DB-949D-4C31-8CC2-3B993729A567}"/>
    <dgm:cxn modelId="{E0D8D4AB-727F-4BD0-BB5C-18198DF9A948}" srcId="{33D045BB-4098-403C-B71C-3D663448A7B2}" destId="{8DF1E9B3-6988-4A4D-A078-F4C317E9855E}" srcOrd="2" destOrd="0" parTransId="{B97D0AA1-3040-4776-9A86-E254E2437EC0}" sibTransId="{ACC51C71-CD8B-4FAB-9873-367DA44B38ED}"/>
    <dgm:cxn modelId="{9F53C4B5-6AB0-40BF-9897-BD7EBA857DC1}" srcId="{33D045BB-4098-403C-B71C-3D663448A7B2}" destId="{A8D31F4A-0CEF-4B79-9DBE-66D92FB542E6}" srcOrd="5" destOrd="0" parTransId="{C3B5DCFE-D7C6-47DB-ADA6-7E1B7BF2DA72}" sibTransId="{AE986794-75BD-4475-ABB8-4827AD60ECF1}"/>
    <dgm:cxn modelId="{9895C1CA-9331-4D52-921E-C8C908313661}" type="presOf" srcId="{A8D31F4A-0CEF-4B79-9DBE-66D92FB542E6}" destId="{D1EDD1E5-ABF9-48E4-B95F-5CD1B2D0E085}" srcOrd="0" destOrd="0" presId="urn:microsoft.com/office/officeart/2018/2/layout/IconLabelList"/>
    <dgm:cxn modelId="{3F58C0E0-CE0E-4D37-AD24-40B350C7D7A4}" srcId="{33D045BB-4098-403C-B71C-3D663448A7B2}" destId="{B07ED36A-19D6-4273-83DB-76BD20105F06}" srcOrd="3" destOrd="0" parTransId="{DF0D5DA6-651A-4ACD-A0DC-955657A6F50A}" sibTransId="{15EE62B6-E520-4EC7-9E80-C6A2EC382719}"/>
    <dgm:cxn modelId="{F6BEECF7-CC22-412C-9435-1904957647C6}" type="presOf" srcId="{EBF640F3-00C9-4E13-A6E5-A4B2E6DEE404}" destId="{7ACE18DC-B8C5-471F-80E4-2889B76E0AA2}" srcOrd="0" destOrd="0" presId="urn:microsoft.com/office/officeart/2018/2/layout/IconLabelList"/>
    <dgm:cxn modelId="{6232CAFC-B823-495B-9082-C14B0E997EFE}" type="presOf" srcId="{8DF1E9B3-6988-4A4D-A078-F4C317E9855E}" destId="{8ADCF319-9610-4322-B278-FCDEA0454842}" srcOrd="0" destOrd="0" presId="urn:microsoft.com/office/officeart/2018/2/layout/IconLabelList"/>
    <dgm:cxn modelId="{FED858EB-1923-4046-A50E-E52976A04D51}" type="presParOf" srcId="{3B60516F-4656-4116-ADEB-E1D873B8CD2F}" destId="{52C14FDC-D745-4B5A-A624-D8BD538F7892}" srcOrd="0" destOrd="0" presId="urn:microsoft.com/office/officeart/2018/2/layout/IconLabelList"/>
    <dgm:cxn modelId="{F7CEEAAC-509F-419C-B7C4-A667F4575BC3}" type="presParOf" srcId="{52C14FDC-D745-4B5A-A624-D8BD538F7892}" destId="{E8C1298C-55EF-4091-8E2D-1C25114E4596}" srcOrd="0" destOrd="0" presId="urn:microsoft.com/office/officeart/2018/2/layout/IconLabelList"/>
    <dgm:cxn modelId="{3F7E4357-BA12-4B40-9416-1122C762436E}" type="presParOf" srcId="{52C14FDC-D745-4B5A-A624-D8BD538F7892}" destId="{40DBD49B-686D-4A6F-979F-4AAF22F262FC}" srcOrd="1" destOrd="0" presId="urn:microsoft.com/office/officeart/2018/2/layout/IconLabelList"/>
    <dgm:cxn modelId="{67A52680-9FAD-417B-A1B4-A273B1AB4F2D}" type="presParOf" srcId="{52C14FDC-D745-4B5A-A624-D8BD538F7892}" destId="{4EB543A6-F062-4EC0-9098-B93040B14AD7}" srcOrd="2" destOrd="0" presId="urn:microsoft.com/office/officeart/2018/2/layout/IconLabelList"/>
    <dgm:cxn modelId="{61F98F86-29B4-4021-80A9-D1459C963B89}" type="presParOf" srcId="{3B60516F-4656-4116-ADEB-E1D873B8CD2F}" destId="{74A766F6-1BFD-460C-9B50-B144B570272D}" srcOrd="1" destOrd="0" presId="urn:microsoft.com/office/officeart/2018/2/layout/IconLabelList"/>
    <dgm:cxn modelId="{41EC798F-534C-48CD-A049-971B438B0C7C}" type="presParOf" srcId="{3B60516F-4656-4116-ADEB-E1D873B8CD2F}" destId="{49E050AB-1960-42DB-85EE-F5B2DB621BD4}" srcOrd="2" destOrd="0" presId="urn:microsoft.com/office/officeart/2018/2/layout/IconLabelList"/>
    <dgm:cxn modelId="{5B75747E-F84E-4FD2-9BD3-986F37E674BC}" type="presParOf" srcId="{49E050AB-1960-42DB-85EE-F5B2DB621BD4}" destId="{EDD174B3-0845-4C48-8232-DC4D16D0AA8B}" srcOrd="0" destOrd="0" presId="urn:microsoft.com/office/officeart/2018/2/layout/IconLabelList"/>
    <dgm:cxn modelId="{1CE0330D-1F08-4C25-9237-5DDD8F32858E}" type="presParOf" srcId="{49E050AB-1960-42DB-85EE-F5B2DB621BD4}" destId="{87E3A098-1970-41E8-A439-3CC35B356FD5}" srcOrd="1" destOrd="0" presId="urn:microsoft.com/office/officeart/2018/2/layout/IconLabelList"/>
    <dgm:cxn modelId="{F0DD5B25-7D96-4F66-AAA7-41466A0C59CF}" type="presParOf" srcId="{49E050AB-1960-42DB-85EE-F5B2DB621BD4}" destId="{7ACE18DC-B8C5-471F-80E4-2889B76E0AA2}" srcOrd="2" destOrd="0" presId="urn:microsoft.com/office/officeart/2018/2/layout/IconLabelList"/>
    <dgm:cxn modelId="{A8536D6B-855D-435D-9760-CE8FAB0E0321}" type="presParOf" srcId="{3B60516F-4656-4116-ADEB-E1D873B8CD2F}" destId="{B848C417-9B89-445F-8C68-C1F37B8B59B3}" srcOrd="3" destOrd="0" presId="urn:microsoft.com/office/officeart/2018/2/layout/IconLabelList"/>
    <dgm:cxn modelId="{079D3716-9D6B-4FB5-9ED0-9D8FEB2676B7}" type="presParOf" srcId="{3B60516F-4656-4116-ADEB-E1D873B8CD2F}" destId="{63C0E2DF-13E9-462C-9F0D-1865DACCFB8A}" srcOrd="4" destOrd="0" presId="urn:microsoft.com/office/officeart/2018/2/layout/IconLabelList"/>
    <dgm:cxn modelId="{2D3EBE02-5C60-4B0D-9C2D-6596B6320E6B}" type="presParOf" srcId="{63C0E2DF-13E9-462C-9F0D-1865DACCFB8A}" destId="{3E9013CD-C129-4893-9253-814C70BE9F8E}" srcOrd="0" destOrd="0" presId="urn:microsoft.com/office/officeart/2018/2/layout/IconLabelList"/>
    <dgm:cxn modelId="{153385CA-4CC2-4000-8589-A44476E192F8}" type="presParOf" srcId="{63C0E2DF-13E9-462C-9F0D-1865DACCFB8A}" destId="{36D6A4BA-31F3-4C85-8B3B-7B3E112F531B}" srcOrd="1" destOrd="0" presId="urn:microsoft.com/office/officeart/2018/2/layout/IconLabelList"/>
    <dgm:cxn modelId="{2F910B9E-C545-4BD5-ACAF-087C32E81372}" type="presParOf" srcId="{63C0E2DF-13E9-462C-9F0D-1865DACCFB8A}" destId="{8ADCF319-9610-4322-B278-FCDEA0454842}" srcOrd="2" destOrd="0" presId="urn:microsoft.com/office/officeart/2018/2/layout/IconLabelList"/>
    <dgm:cxn modelId="{515F5B95-B07E-449C-9868-6EACE8D49F71}" type="presParOf" srcId="{3B60516F-4656-4116-ADEB-E1D873B8CD2F}" destId="{C91143E2-59CD-4282-8192-EBA98D23A85A}" srcOrd="5" destOrd="0" presId="urn:microsoft.com/office/officeart/2018/2/layout/IconLabelList"/>
    <dgm:cxn modelId="{430860D5-A7EB-44BF-BDA2-DF1E468B2833}" type="presParOf" srcId="{3B60516F-4656-4116-ADEB-E1D873B8CD2F}" destId="{579C48C5-8D56-45F9-90BD-A308C077418F}" srcOrd="6" destOrd="0" presId="urn:microsoft.com/office/officeart/2018/2/layout/IconLabelList"/>
    <dgm:cxn modelId="{31DED966-BCBE-48D2-B722-FA3FE9280EAB}" type="presParOf" srcId="{579C48C5-8D56-45F9-90BD-A308C077418F}" destId="{30F25CDA-AC04-4C63-AA95-244C69C0830C}" srcOrd="0" destOrd="0" presId="urn:microsoft.com/office/officeart/2018/2/layout/IconLabelList"/>
    <dgm:cxn modelId="{FA9BDF61-AACD-48BB-9C2F-C5946F982D78}" type="presParOf" srcId="{579C48C5-8D56-45F9-90BD-A308C077418F}" destId="{C67D75E1-614D-4048-9658-C00AC033E387}" srcOrd="1" destOrd="0" presId="urn:microsoft.com/office/officeart/2018/2/layout/IconLabelList"/>
    <dgm:cxn modelId="{E2AAF55D-37A7-40A7-9938-F3AA7945577E}" type="presParOf" srcId="{579C48C5-8D56-45F9-90BD-A308C077418F}" destId="{80886B80-DF18-4230-9FFD-005054647B34}" srcOrd="2" destOrd="0" presId="urn:microsoft.com/office/officeart/2018/2/layout/IconLabelList"/>
    <dgm:cxn modelId="{796CFB42-7F2F-404F-8744-E913D0A9830B}" type="presParOf" srcId="{3B60516F-4656-4116-ADEB-E1D873B8CD2F}" destId="{0A96BCFF-187D-4ACB-ADFF-66F46D2FB773}" srcOrd="7" destOrd="0" presId="urn:microsoft.com/office/officeart/2018/2/layout/IconLabelList"/>
    <dgm:cxn modelId="{18783AA1-622E-4E7B-B439-A20D00930120}" type="presParOf" srcId="{3B60516F-4656-4116-ADEB-E1D873B8CD2F}" destId="{0945CBDE-4F08-4761-9CA0-B4CB5B2231F1}" srcOrd="8" destOrd="0" presId="urn:microsoft.com/office/officeart/2018/2/layout/IconLabelList"/>
    <dgm:cxn modelId="{132A9E70-BB22-4016-9542-150484020327}" type="presParOf" srcId="{0945CBDE-4F08-4761-9CA0-B4CB5B2231F1}" destId="{D17BC197-75EA-4EDA-BA0F-68215D2B9D1A}" srcOrd="0" destOrd="0" presId="urn:microsoft.com/office/officeart/2018/2/layout/IconLabelList"/>
    <dgm:cxn modelId="{11FA2BD2-15BC-49F2-994B-631967447129}" type="presParOf" srcId="{0945CBDE-4F08-4761-9CA0-B4CB5B2231F1}" destId="{121E8DB6-E9F9-4FDB-9E69-62C3E2BD6ADD}" srcOrd="1" destOrd="0" presId="urn:microsoft.com/office/officeart/2018/2/layout/IconLabelList"/>
    <dgm:cxn modelId="{6C7179FF-73D1-480A-B3CC-5B4D6B1DEC52}" type="presParOf" srcId="{0945CBDE-4F08-4761-9CA0-B4CB5B2231F1}" destId="{1EA3291C-8694-47A1-A5F8-ED1FB292D112}" srcOrd="2" destOrd="0" presId="urn:microsoft.com/office/officeart/2018/2/layout/IconLabelList"/>
    <dgm:cxn modelId="{BE3FEE37-81DE-471B-9706-B3480CC7BCAC}" type="presParOf" srcId="{3B60516F-4656-4116-ADEB-E1D873B8CD2F}" destId="{A32E5E31-23DB-4137-A550-EBC24BA3C18E}" srcOrd="9" destOrd="0" presId="urn:microsoft.com/office/officeart/2018/2/layout/IconLabelList"/>
    <dgm:cxn modelId="{AF35B9DF-7D9E-4FBB-BF8D-71B97A82CA93}" type="presParOf" srcId="{3B60516F-4656-4116-ADEB-E1D873B8CD2F}" destId="{66219DA1-74AE-468B-87BC-45500932961C}" srcOrd="10" destOrd="0" presId="urn:microsoft.com/office/officeart/2018/2/layout/IconLabelList"/>
    <dgm:cxn modelId="{92FFDDDD-2A17-4B1B-B38B-E5828236D05C}" type="presParOf" srcId="{66219DA1-74AE-468B-87BC-45500932961C}" destId="{29BF3555-1CA5-4336-BA5C-46CA5100EE94}" srcOrd="0" destOrd="0" presId="urn:microsoft.com/office/officeart/2018/2/layout/IconLabelList"/>
    <dgm:cxn modelId="{B6C2E35F-82FA-42BC-B5CB-0B7FF342C101}" type="presParOf" srcId="{66219DA1-74AE-468B-87BC-45500932961C}" destId="{458CB2A7-6E28-4D71-A36D-4564667C1197}" srcOrd="1" destOrd="0" presId="urn:microsoft.com/office/officeart/2018/2/layout/IconLabelList"/>
    <dgm:cxn modelId="{1C137C58-330F-48C8-B091-51BB720B0479}" type="presParOf" srcId="{66219DA1-74AE-468B-87BC-45500932961C}" destId="{D1EDD1E5-ABF9-48E4-B95F-5CD1B2D0E08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4EC6C4-A9F5-4E7A-9795-5449D870EF69}"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CC563698-AE2D-4A0C-9093-A6364783EFF5}">
      <dgm:prSet/>
      <dgm:spPr/>
      <dgm:t>
        <a:bodyPr/>
        <a:lstStyle/>
        <a:p>
          <a:r>
            <a:rPr lang="en-US" b="1"/>
            <a:t>Summary of Methodologies</a:t>
          </a:r>
          <a:endParaRPr lang="en-US"/>
        </a:p>
      </dgm:t>
    </dgm:pt>
    <dgm:pt modelId="{3B64B744-BBDE-45D8-8747-29A11F96DD01}" type="parTrans" cxnId="{6BED3B62-E5BF-4A5F-B0D9-38AD1F83161F}">
      <dgm:prSet/>
      <dgm:spPr/>
      <dgm:t>
        <a:bodyPr/>
        <a:lstStyle/>
        <a:p>
          <a:endParaRPr lang="en-US"/>
        </a:p>
      </dgm:t>
    </dgm:pt>
    <dgm:pt modelId="{235ECCD3-5958-41A9-836E-0128615D04EA}" type="sibTrans" cxnId="{6BED3B62-E5BF-4A5F-B0D9-38AD1F83161F}">
      <dgm:prSet/>
      <dgm:spPr/>
      <dgm:t>
        <a:bodyPr/>
        <a:lstStyle/>
        <a:p>
          <a:endParaRPr lang="en-US"/>
        </a:p>
      </dgm:t>
    </dgm:pt>
    <dgm:pt modelId="{DA1C50A4-DA52-45EE-BDB9-1FA4F7CF5F30}">
      <dgm:prSet/>
      <dgm:spPr/>
      <dgm:t>
        <a:bodyPr/>
        <a:lstStyle/>
        <a:p>
          <a:r>
            <a:rPr lang="en-US"/>
            <a:t>This capstone project utilized a comprehensive data science approach to predict SpaceX Falcon 9 first stage landing success, including:</a:t>
          </a:r>
        </a:p>
      </dgm:t>
    </dgm:pt>
    <dgm:pt modelId="{10B06793-7928-469E-A396-8E441B761B6B}" type="parTrans" cxnId="{140A36BD-A642-4339-8199-9B2C6AF5C6B1}">
      <dgm:prSet/>
      <dgm:spPr/>
      <dgm:t>
        <a:bodyPr/>
        <a:lstStyle/>
        <a:p>
          <a:endParaRPr lang="en-US"/>
        </a:p>
      </dgm:t>
    </dgm:pt>
    <dgm:pt modelId="{411E389B-79DF-47C3-80C5-D33FBCE4D063}" type="sibTrans" cxnId="{140A36BD-A642-4339-8199-9B2C6AF5C6B1}">
      <dgm:prSet/>
      <dgm:spPr/>
      <dgm:t>
        <a:bodyPr/>
        <a:lstStyle/>
        <a:p>
          <a:endParaRPr lang="en-US"/>
        </a:p>
      </dgm:t>
    </dgm:pt>
    <dgm:pt modelId="{98D5500D-F4EE-4CD4-A26D-49224ED5C821}">
      <dgm:prSet/>
      <dgm:spPr/>
      <dgm:t>
        <a:bodyPr/>
        <a:lstStyle/>
        <a:p>
          <a:r>
            <a:rPr lang="en-US" b="1"/>
            <a:t>Data Collection:</a:t>
          </a:r>
          <a:r>
            <a:rPr lang="en-US"/>
            <a:t> SpaceX API calls and web scraping from Wikipedia</a:t>
          </a:r>
        </a:p>
      </dgm:t>
    </dgm:pt>
    <dgm:pt modelId="{13F425D6-CD64-4C0D-95C6-6A769FF3133E}" type="parTrans" cxnId="{26978603-B022-4E96-A972-542B5046FEEC}">
      <dgm:prSet/>
      <dgm:spPr/>
      <dgm:t>
        <a:bodyPr/>
        <a:lstStyle/>
        <a:p>
          <a:endParaRPr lang="en-US"/>
        </a:p>
      </dgm:t>
    </dgm:pt>
    <dgm:pt modelId="{B4F72CC0-B457-4B62-86D7-10BC74F415AD}" type="sibTrans" cxnId="{26978603-B022-4E96-A972-542B5046FEEC}">
      <dgm:prSet/>
      <dgm:spPr/>
      <dgm:t>
        <a:bodyPr/>
        <a:lstStyle/>
        <a:p>
          <a:endParaRPr lang="en-US"/>
        </a:p>
      </dgm:t>
    </dgm:pt>
    <dgm:pt modelId="{9BA40051-CFB7-42BD-970F-FCCAB2A3D72D}">
      <dgm:prSet/>
      <dgm:spPr/>
      <dgm:t>
        <a:bodyPr/>
        <a:lstStyle/>
        <a:p>
          <a:r>
            <a:rPr lang="en-US" b="1"/>
            <a:t>Data Processing:</a:t>
          </a:r>
          <a:r>
            <a:rPr lang="en-US"/>
            <a:t> Comprehensive data wrangling and feature engineering</a:t>
          </a:r>
        </a:p>
      </dgm:t>
    </dgm:pt>
    <dgm:pt modelId="{9F92169B-862E-4FFD-8F83-4302E371734F}" type="parTrans" cxnId="{217F19B5-8B1F-4B8B-BE00-677A81194E61}">
      <dgm:prSet/>
      <dgm:spPr/>
      <dgm:t>
        <a:bodyPr/>
        <a:lstStyle/>
        <a:p>
          <a:endParaRPr lang="en-US"/>
        </a:p>
      </dgm:t>
    </dgm:pt>
    <dgm:pt modelId="{89D4607D-B926-4FFE-8385-37A8512EC5A9}" type="sibTrans" cxnId="{217F19B5-8B1F-4B8B-BE00-677A81194E61}">
      <dgm:prSet/>
      <dgm:spPr/>
      <dgm:t>
        <a:bodyPr/>
        <a:lstStyle/>
        <a:p>
          <a:endParaRPr lang="en-US"/>
        </a:p>
      </dgm:t>
    </dgm:pt>
    <dgm:pt modelId="{81C5F4A3-5E1A-4B9B-8BD9-3FE562E7061A}">
      <dgm:prSet/>
      <dgm:spPr/>
      <dgm:t>
        <a:bodyPr/>
        <a:lstStyle/>
        <a:p>
          <a:r>
            <a:rPr lang="en-US" b="1"/>
            <a:t>Exploratory Analysis:</a:t>
          </a:r>
          <a:r>
            <a:rPr lang="en-US"/>
            <a:t> Statistical analysis using SQL and Python visualization libraries</a:t>
          </a:r>
        </a:p>
      </dgm:t>
    </dgm:pt>
    <dgm:pt modelId="{D7846D28-02ED-4A6D-89E2-04E85B139CF2}" type="parTrans" cxnId="{A45DC604-BC58-40E4-8B50-0463D9501562}">
      <dgm:prSet/>
      <dgm:spPr/>
      <dgm:t>
        <a:bodyPr/>
        <a:lstStyle/>
        <a:p>
          <a:endParaRPr lang="en-US"/>
        </a:p>
      </dgm:t>
    </dgm:pt>
    <dgm:pt modelId="{8CF3D6DD-27E9-4335-ACED-2AA031CBBACA}" type="sibTrans" cxnId="{A45DC604-BC58-40E4-8B50-0463D9501562}">
      <dgm:prSet/>
      <dgm:spPr/>
      <dgm:t>
        <a:bodyPr/>
        <a:lstStyle/>
        <a:p>
          <a:endParaRPr lang="en-US"/>
        </a:p>
      </dgm:t>
    </dgm:pt>
    <dgm:pt modelId="{C9F77C91-F94F-42CE-A661-505616B6D6E2}">
      <dgm:prSet/>
      <dgm:spPr/>
      <dgm:t>
        <a:bodyPr/>
        <a:lstStyle/>
        <a:p>
          <a:r>
            <a:rPr lang="en-US" b="1"/>
            <a:t>Interactive Analytics:</a:t>
          </a:r>
          <a:r>
            <a:rPr lang="en-US"/>
            <a:t> Folium maps and Plotly Dash dashboards</a:t>
          </a:r>
        </a:p>
      </dgm:t>
    </dgm:pt>
    <dgm:pt modelId="{6B0F734F-587D-4645-9439-9F2D82E42339}" type="parTrans" cxnId="{689AFE77-BFEF-461E-B211-F7B2CC6CFC53}">
      <dgm:prSet/>
      <dgm:spPr/>
      <dgm:t>
        <a:bodyPr/>
        <a:lstStyle/>
        <a:p>
          <a:endParaRPr lang="en-US"/>
        </a:p>
      </dgm:t>
    </dgm:pt>
    <dgm:pt modelId="{CE1D8258-5A6F-44F2-8288-75E09E8E1614}" type="sibTrans" cxnId="{689AFE77-BFEF-461E-B211-F7B2CC6CFC53}">
      <dgm:prSet/>
      <dgm:spPr/>
      <dgm:t>
        <a:bodyPr/>
        <a:lstStyle/>
        <a:p>
          <a:endParaRPr lang="en-US"/>
        </a:p>
      </dgm:t>
    </dgm:pt>
    <dgm:pt modelId="{9FFCC52B-5849-476C-AE4E-291B97AB7171}">
      <dgm:prSet/>
      <dgm:spPr/>
      <dgm:t>
        <a:bodyPr/>
        <a:lstStyle/>
        <a:p>
          <a:r>
            <a:rPr lang="en-US" b="1"/>
            <a:t>Machine Learning:</a:t>
          </a:r>
          <a:r>
            <a:rPr lang="en-US"/>
            <a:t> Classification models including Logistic Regression, SVM, Decision Tree, and KNN</a:t>
          </a:r>
        </a:p>
      </dgm:t>
    </dgm:pt>
    <dgm:pt modelId="{A3218DBF-E4F5-45C4-B9DF-DAEBB931E13D}" type="parTrans" cxnId="{FE10BFA9-A815-4B04-8B2C-DC8EDE32F4D3}">
      <dgm:prSet/>
      <dgm:spPr/>
      <dgm:t>
        <a:bodyPr/>
        <a:lstStyle/>
        <a:p>
          <a:endParaRPr lang="en-US"/>
        </a:p>
      </dgm:t>
    </dgm:pt>
    <dgm:pt modelId="{EDC8E1C4-6972-4E1A-A0AD-4697A00FEC40}" type="sibTrans" cxnId="{FE10BFA9-A815-4B04-8B2C-DC8EDE32F4D3}">
      <dgm:prSet/>
      <dgm:spPr/>
      <dgm:t>
        <a:bodyPr/>
        <a:lstStyle/>
        <a:p>
          <a:endParaRPr lang="en-US"/>
        </a:p>
      </dgm:t>
    </dgm:pt>
    <dgm:pt modelId="{CA9D3935-DCFE-4FF9-942A-476FB551EBFC}">
      <dgm:prSet/>
      <dgm:spPr/>
      <dgm:t>
        <a:bodyPr/>
        <a:lstStyle/>
        <a:p>
          <a:r>
            <a:rPr lang="en-US" b="1"/>
            <a:t>Summary of All Results</a:t>
          </a:r>
          <a:endParaRPr lang="en-US"/>
        </a:p>
      </dgm:t>
    </dgm:pt>
    <dgm:pt modelId="{F5436880-E6E3-4FF0-913B-8C2EBB4DC3FF}" type="parTrans" cxnId="{4C7C17BB-FC24-4BC6-948A-BDC964208B3A}">
      <dgm:prSet/>
      <dgm:spPr/>
      <dgm:t>
        <a:bodyPr/>
        <a:lstStyle/>
        <a:p>
          <a:endParaRPr lang="en-US"/>
        </a:p>
      </dgm:t>
    </dgm:pt>
    <dgm:pt modelId="{80CF2D98-363E-4608-A0AA-DC24EA4A2346}" type="sibTrans" cxnId="{4C7C17BB-FC24-4BC6-948A-BDC964208B3A}">
      <dgm:prSet/>
      <dgm:spPr/>
      <dgm:t>
        <a:bodyPr/>
        <a:lstStyle/>
        <a:p>
          <a:endParaRPr lang="en-US"/>
        </a:p>
      </dgm:t>
    </dgm:pt>
    <dgm:pt modelId="{1BA31B6A-DE75-4553-B579-2041232AA8DE}">
      <dgm:prSet/>
      <dgm:spPr/>
      <dgm:t>
        <a:bodyPr/>
        <a:lstStyle/>
        <a:p>
          <a:r>
            <a:rPr lang="en-US"/>
            <a:t>Successfully collected and processed 90+ launch records with 17+ features</a:t>
          </a:r>
        </a:p>
      </dgm:t>
    </dgm:pt>
    <dgm:pt modelId="{24393569-6768-430F-BFA0-7E0371ADE131}" type="parTrans" cxnId="{249705CA-18C7-4DCC-8A1C-B58382D69946}">
      <dgm:prSet/>
      <dgm:spPr/>
      <dgm:t>
        <a:bodyPr/>
        <a:lstStyle/>
        <a:p>
          <a:endParaRPr lang="en-US"/>
        </a:p>
      </dgm:t>
    </dgm:pt>
    <dgm:pt modelId="{E6D1F191-25B4-4D67-AA83-A56F672F50D2}" type="sibTrans" cxnId="{249705CA-18C7-4DCC-8A1C-B58382D69946}">
      <dgm:prSet/>
      <dgm:spPr/>
      <dgm:t>
        <a:bodyPr/>
        <a:lstStyle/>
        <a:p>
          <a:endParaRPr lang="en-US"/>
        </a:p>
      </dgm:t>
    </dgm:pt>
    <dgm:pt modelId="{427F611B-D346-42E8-A327-F9E87814E2A6}">
      <dgm:prSet/>
      <dgm:spPr/>
      <dgm:t>
        <a:bodyPr/>
        <a:lstStyle/>
        <a:p>
          <a:r>
            <a:rPr lang="en-US"/>
            <a:t>Decision Tree model achieved the highest accuracy with GridSearchCV score of 0.889</a:t>
          </a:r>
        </a:p>
      </dgm:t>
    </dgm:pt>
    <dgm:pt modelId="{BB708C8E-7E4B-4C60-BF09-AD44604845AE}" type="parTrans" cxnId="{98CA5E50-9643-43C4-A5A5-AFDBED038F0B}">
      <dgm:prSet/>
      <dgm:spPr/>
      <dgm:t>
        <a:bodyPr/>
        <a:lstStyle/>
        <a:p>
          <a:endParaRPr lang="en-US"/>
        </a:p>
      </dgm:t>
    </dgm:pt>
    <dgm:pt modelId="{A5CB3D03-E48B-4765-A64D-915EBD49FCF8}" type="sibTrans" cxnId="{98CA5E50-9643-43C4-A5A5-AFDBED038F0B}">
      <dgm:prSet/>
      <dgm:spPr/>
      <dgm:t>
        <a:bodyPr/>
        <a:lstStyle/>
        <a:p>
          <a:endParaRPr lang="en-US"/>
        </a:p>
      </dgm:t>
    </dgm:pt>
    <dgm:pt modelId="{4A1B6A94-C554-4A1E-803C-1BA6C4BB1C3B}">
      <dgm:prSet/>
      <dgm:spPr/>
      <dgm:t>
        <a:bodyPr/>
        <a:lstStyle/>
        <a:p>
          <a:r>
            <a:rPr lang="en-US"/>
            <a:t>Interactive visualizations revealed key insights about launch success patterns</a:t>
          </a:r>
        </a:p>
      </dgm:t>
    </dgm:pt>
    <dgm:pt modelId="{049B01D8-1340-428E-9BEE-B13434F93962}" type="parTrans" cxnId="{9C35FD7A-88DF-4EEA-A228-D4EF045D032C}">
      <dgm:prSet/>
      <dgm:spPr/>
      <dgm:t>
        <a:bodyPr/>
        <a:lstStyle/>
        <a:p>
          <a:endParaRPr lang="en-US"/>
        </a:p>
      </dgm:t>
    </dgm:pt>
    <dgm:pt modelId="{1D5D3B0B-94F6-448F-B449-1609F4FB0347}" type="sibTrans" cxnId="{9C35FD7A-88DF-4EEA-A228-D4EF045D032C}">
      <dgm:prSet/>
      <dgm:spPr/>
      <dgm:t>
        <a:bodyPr/>
        <a:lstStyle/>
        <a:p>
          <a:endParaRPr lang="en-US"/>
        </a:p>
      </dgm:t>
    </dgm:pt>
    <dgm:pt modelId="{5E6F8135-F24A-444C-9CDB-422CE9B99D9D}">
      <dgm:prSet/>
      <dgm:spPr/>
      <dgm:t>
        <a:bodyPr/>
        <a:lstStyle/>
        <a:p>
          <a:r>
            <a:rPr lang="en-US"/>
            <a:t>ES-L1, SSO, and GEO orbits showed 100% success rates</a:t>
          </a:r>
        </a:p>
      </dgm:t>
    </dgm:pt>
    <dgm:pt modelId="{3B7AB7AB-CBFF-4911-BA1D-546B94C0D7C4}" type="parTrans" cxnId="{D604F6D7-5E8B-4B9B-BE05-21D4ECFEE558}">
      <dgm:prSet/>
      <dgm:spPr/>
      <dgm:t>
        <a:bodyPr/>
        <a:lstStyle/>
        <a:p>
          <a:endParaRPr lang="en-US"/>
        </a:p>
      </dgm:t>
    </dgm:pt>
    <dgm:pt modelId="{D2F875F4-94B0-4D43-B5EA-78D97A0E9E4F}" type="sibTrans" cxnId="{D604F6D7-5E8B-4B9B-BE05-21D4ECFEE558}">
      <dgm:prSet/>
      <dgm:spPr/>
      <dgm:t>
        <a:bodyPr/>
        <a:lstStyle/>
        <a:p>
          <a:endParaRPr lang="en-US"/>
        </a:p>
      </dgm:t>
    </dgm:pt>
    <dgm:pt modelId="{F3FEBF4C-EEB0-492C-AFCB-DDE89698F16E}">
      <dgm:prSet/>
      <dgm:spPr/>
      <dgm:t>
        <a:bodyPr/>
        <a:lstStyle/>
        <a:p>
          <a:r>
            <a:rPr lang="en-US"/>
            <a:t>Launch success rates improved significantly from 2013 onwards</a:t>
          </a:r>
        </a:p>
      </dgm:t>
    </dgm:pt>
    <dgm:pt modelId="{1EA59FB9-8A15-4E17-84C8-EDC556329A78}" type="parTrans" cxnId="{5A0536E8-CF9A-44D1-A29D-CBADA123AD75}">
      <dgm:prSet/>
      <dgm:spPr/>
      <dgm:t>
        <a:bodyPr/>
        <a:lstStyle/>
        <a:p>
          <a:endParaRPr lang="en-US"/>
        </a:p>
      </dgm:t>
    </dgm:pt>
    <dgm:pt modelId="{822E01E0-2122-4CD6-8888-4A08FB6E2FE1}" type="sibTrans" cxnId="{5A0536E8-CF9A-44D1-A29D-CBADA123AD75}">
      <dgm:prSet/>
      <dgm:spPr/>
      <dgm:t>
        <a:bodyPr/>
        <a:lstStyle/>
        <a:p>
          <a:endParaRPr lang="en-US"/>
        </a:p>
      </dgm:t>
    </dgm:pt>
    <dgm:pt modelId="{AA71B188-CB3F-4C09-ABE5-86DDB990F562}">
      <dgm:prSet/>
      <dgm:spPr/>
      <dgm:t>
        <a:bodyPr/>
        <a:lstStyle/>
        <a:p>
          <a:r>
            <a:rPr lang="en-US" b="1"/>
            <a:t>Key Finding:</a:t>
          </a:r>
          <a:r>
            <a:rPr lang="en-US"/>
            <a:t> Decision Tree is the optimal model for predicting Falcon 9 landing success</a:t>
          </a:r>
        </a:p>
      </dgm:t>
    </dgm:pt>
    <dgm:pt modelId="{C0944729-68C8-4927-A2EF-8DA1AC2B2583}" type="parTrans" cxnId="{718A94F6-44EF-4DE1-9983-9E3775EE0BBA}">
      <dgm:prSet/>
      <dgm:spPr/>
      <dgm:t>
        <a:bodyPr/>
        <a:lstStyle/>
        <a:p>
          <a:endParaRPr lang="en-US"/>
        </a:p>
      </dgm:t>
    </dgm:pt>
    <dgm:pt modelId="{379EA77E-1100-4D8A-BC63-30A9328D5104}" type="sibTrans" cxnId="{718A94F6-44EF-4DE1-9983-9E3775EE0BBA}">
      <dgm:prSet/>
      <dgm:spPr/>
      <dgm:t>
        <a:bodyPr/>
        <a:lstStyle/>
        <a:p>
          <a:endParaRPr lang="en-US"/>
        </a:p>
      </dgm:t>
    </dgm:pt>
    <dgm:pt modelId="{030FE191-59E8-4940-B7A9-12C24ECA5EAC}" type="pres">
      <dgm:prSet presAssocID="{A14EC6C4-A9F5-4E7A-9795-5449D870EF69}" presName="Name0" presStyleCnt="0">
        <dgm:presLayoutVars>
          <dgm:dir/>
          <dgm:resizeHandles val="exact"/>
        </dgm:presLayoutVars>
      </dgm:prSet>
      <dgm:spPr/>
    </dgm:pt>
    <dgm:pt modelId="{67A2682A-AF21-4BDB-9625-B8292588445C}" type="pres">
      <dgm:prSet presAssocID="{CC563698-AE2D-4A0C-9093-A6364783EFF5}" presName="node" presStyleLbl="node1" presStyleIdx="0" presStyleCnt="14">
        <dgm:presLayoutVars>
          <dgm:bulletEnabled val="1"/>
        </dgm:presLayoutVars>
      </dgm:prSet>
      <dgm:spPr/>
    </dgm:pt>
    <dgm:pt modelId="{D6810A26-0F75-4F38-8CB5-171FA081E15A}" type="pres">
      <dgm:prSet presAssocID="{235ECCD3-5958-41A9-836E-0128615D04EA}" presName="sibTrans" presStyleLbl="sibTrans1D1" presStyleIdx="0" presStyleCnt="13"/>
      <dgm:spPr/>
    </dgm:pt>
    <dgm:pt modelId="{1523B871-B4AA-471F-9EF5-C2A67ACE1182}" type="pres">
      <dgm:prSet presAssocID="{235ECCD3-5958-41A9-836E-0128615D04EA}" presName="connectorText" presStyleLbl="sibTrans1D1" presStyleIdx="0" presStyleCnt="13"/>
      <dgm:spPr/>
    </dgm:pt>
    <dgm:pt modelId="{4AE376C4-BC8D-428B-810B-1BCB284E15B6}" type="pres">
      <dgm:prSet presAssocID="{DA1C50A4-DA52-45EE-BDB9-1FA4F7CF5F30}" presName="node" presStyleLbl="node1" presStyleIdx="1" presStyleCnt="14">
        <dgm:presLayoutVars>
          <dgm:bulletEnabled val="1"/>
        </dgm:presLayoutVars>
      </dgm:prSet>
      <dgm:spPr/>
    </dgm:pt>
    <dgm:pt modelId="{1758D0EC-0F60-496D-A481-EB71CADB329D}" type="pres">
      <dgm:prSet presAssocID="{411E389B-79DF-47C3-80C5-D33FBCE4D063}" presName="sibTrans" presStyleLbl="sibTrans1D1" presStyleIdx="1" presStyleCnt="13"/>
      <dgm:spPr/>
    </dgm:pt>
    <dgm:pt modelId="{5FE4D7ED-9921-4684-A247-4ACB65CF7671}" type="pres">
      <dgm:prSet presAssocID="{411E389B-79DF-47C3-80C5-D33FBCE4D063}" presName="connectorText" presStyleLbl="sibTrans1D1" presStyleIdx="1" presStyleCnt="13"/>
      <dgm:spPr/>
    </dgm:pt>
    <dgm:pt modelId="{1CD4C999-C886-4D80-8C39-504F3AC9AEED}" type="pres">
      <dgm:prSet presAssocID="{98D5500D-F4EE-4CD4-A26D-49224ED5C821}" presName="node" presStyleLbl="node1" presStyleIdx="2" presStyleCnt="14">
        <dgm:presLayoutVars>
          <dgm:bulletEnabled val="1"/>
        </dgm:presLayoutVars>
      </dgm:prSet>
      <dgm:spPr/>
    </dgm:pt>
    <dgm:pt modelId="{AA338E37-8B9D-4E0C-AC5D-D72003AF97BD}" type="pres">
      <dgm:prSet presAssocID="{B4F72CC0-B457-4B62-86D7-10BC74F415AD}" presName="sibTrans" presStyleLbl="sibTrans1D1" presStyleIdx="2" presStyleCnt="13"/>
      <dgm:spPr/>
    </dgm:pt>
    <dgm:pt modelId="{836E143B-D15E-470C-8AFE-4298A9394393}" type="pres">
      <dgm:prSet presAssocID="{B4F72CC0-B457-4B62-86D7-10BC74F415AD}" presName="connectorText" presStyleLbl="sibTrans1D1" presStyleIdx="2" presStyleCnt="13"/>
      <dgm:spPr/>
    </dgm:pt>
    <dgm:pt modelId="{9962023A-2644-4207-9E09-F22C5F0E35D2}" type="pres">
      <dgm:prSet presAssocID="{9BA40051-CFB7-42BD-970F-FCCAB2A3D72D}" presName="node" presStyleLbl="node1" presStyleIdx="3" presStyleCnt="14">
        <dgm:presLayoutVars>
          <dgm:bulletEnabled val="1"/>
        </dgm:presLayoutVars>
      </dgm:prSet>
      <dgm:spPr/>
    </dgm:pt>
    <dgm:pt modelId="{FCFAED05-131F-4D06-AF3D-1DB15B229E46}" type="pres">
      <dgm:prSet presAssocID="{89D4607D-B926-4FFE-8385-37A8512EC5A9}" presName="sibTrans" presStyleLbl="sibTrans1D1" presStyleIdx="3" presStyleCnt="13"/>
      <dgm:spPr/>
    </dgm:pt>
    <dgm:pt modelId="{068F4F6D-B70F-404C-A33E-3F5C038D7166}" type="pres">
      <dgm:prSet presAssocID="{89D4607D-B926-4FFE-8385-37A8512EC5A9}" presName="connectorText" presStyleLbl="sibTrans1D1" presStyleIdx="3" presStyleCnt="13"/>
      <dgm:spPr/>
    </dgm:pt>
    <dgm:pt modelId="{3E6880B3-0A45-4053-9F66-ED5AE0871FC6}" type="pres">
      <dgm:prSet presAssocID="{81C5F4A3-5E1A-4B9B-8BD9-3FE562E7061A}" presName="node" presStyleLbl="node1" presStyleIdx="4" presStyleCnt="14">
        <dgm:presLayoutVars>
          <dgm:bulletEnabled val="1"/>
        </dgm:presLayoutVars>
      </dgm:prSet>
      <dgm:spPr/>
    </dgm:pt>
    <dgm:pt modelId="{6C40414E-4C54-4797-85E4-97459F0225F6}" type="pres">
      <dgm:prSet presAssocID="{8CF3D6DD-27E9-4335-ACED-2AA031CBBACA}" presName="sibTrans" presStyleLbl="sibTrans1D1" presStyleIdx="4" presStyleCnt="13"/>
      <dgm:spPr/>
    </dgm:pt>
    <dgm:pt modelId="{81171343-0477-4744-AE10-B68C8AEACDA6}" type="pres">
      <dgm:prSet presAssocID="{8CF3D6DD-27E9-4335-ACED-2AA031CBBACA}" presName="connectorText" presStyleLbl="sibTrans1D1" presStyleIdx="4" presStyleCnt="13"/>
      <dgm:spPr/>
    </dgm:pt>
    <dgm:pt modelId="{F76949A0-6B5F-4BE7-A76A-0552FAD150A7}" type="pres">
      <dgm:prSet presAssocID="{C9F77C91-F94F-42CE-A661-505616B6D6E2}" presName="node" presStyleLbl="node1" presStyleIdx="5" presStyleCnt="14">
        <dgm:presLayoutVars>
          <dgm:bulletEnabled val="1"/>
        </dgm:presLayoutVars>
      </dgm:prSet>
      <dgm:spPr/>
    </dgm:pt>
    <dgm:pt modelId="{F5190F94-A3E3-40B2-97AF-CEFB53902FD9}" type="pres">
      <dgm:prSet presAssocID="{CE1D8258-5A6F-44F2-8288-75E09E8E1614}" presName="sibTrans" presStyleLbl="sibTrans1D1" presStyleIdx="5" presStyleCnt="13"/>
      <dgm:spPr/>
    </dgm:pt>
    <dgm:pt modelId="{C25026CA-E875-49FA-922D-C26156730A78}" type="pres">
      <dgm:prSet presAssocID="{CE1D8258-5A6F-44F2-8288-75E09E8E1614}" presName="connectorText" presStyleLbl="sibTrans1D1" presStyleIdx="5" presStyleCnt="13"/>
      <dgm:spPr/>
    </dgm:pt>
    <dgm:pt modelId="{B7225A63-E56C-492A-B68B-AEB8303B62DE}" type="pres">
      <dgm:prSet presAssocID="{9FFCC52B-5849-476C-AE4E-291B97AB7171}" presName="node" presStyleLbl="node1" presStyleIdx="6" presStyleCnt="14">
        <dgm:presLayoutVars>
          <dgm:bulletEnabled val="1"/>
        </dgm:presLayoutVars>
      </dgm:prSet>
      <dgm:spPr/>
    </dgm:pt>
    <dgm:pt modelId="{DDD6A860-071D-4971-ABAF-AE77152737C6}" type="pres">
      <dgm:prSet presAssocID="{EDC8E1C4-6972-4E1A-A0AD-4697A00FEC40}" presName="sibTrans" presStyleLbl="sibTrans1D1" presStyleIdx="6" presStyleCnt="13"/>
      <dgm:spPr/>
    </dgm:pt>
    <dgm:pt modelId="{D351BA78-AC49-4C95-AE5B-B48E56519176}" type="pres">
      <dgm:prSet presAssocID="{EDC8E1C4-6972-4E1A-A0AD-4697A00FEC40}" presName="connectorText" presStyleLbl="sibTrans1D1" presStyleIdx="6" presStyleCnt="13"/>
      <dgm:spPr/>
    </dgm:pt>
    <dgm:pt modelId="{9D4918BC-72F0-49AB-87FC-2AB00801FE89}" type="pres">
      <dgm:prSet presAssocID="{CA9D3935-DCFE-4FF9-942A-476FB551EBFC}" presName="node" presStyleLbl="node1" presStyleIdx="7" presStyleCnt="14">
        <dgm:presLayoutVars>
          <dgm:bulletEnabled val="1"/>
        </dgm:presLayoutVars>
      </dgm:prSet>
      <dgm:spPr/>
    </dgm:pt>
    <dgm:pt modelId="{0DDE3D43-B870-49A2-B1CC-42D1450489B3}" type="pres">
      <dgm:prSet presAssocID="{80CF2D98-363E-4608-A0AA-DC24EA4A2346}" presName="sibTrans" presStyleLbl="sibTrans1D1" presStyleIdx="7" presStyleCnt="13"/>
      <dgm:spPr/>
    </dgm:pt>
    <dgm:pt modelId="{C01480F6-6803-4956-89CF-A1C1C12CAC95}" type="pres">
      <dgm:prSet presAssocID="{80CF2D98-363E-4608-A0AA-DC24EA4A2346}" presName="connectorText" presStyleLbl="sibTrans1D1" presStyleIdx="7" presStyleCnt="13"/>
      <dgm:spPr/>
    </dgm:pt>
    <dgm:pt modelId="{9B705F39-298C-407C-B2A3-9A5E81B1264D}" type="pres">
      <dgm:prSet presAssocID="{1BA31B6A-DE75-4553-B579-2041232AA8DE}" presName="node" presStyleLbl="node1" presStyleIdx="8" presStyleCnt="14">
        <dgm:presLayoutVars>
          <dgm:bulletEnabled val="1"/>
        </dgm:presLayoutVars>
      </dgm:prSet>
      <dgm:spPr/>
    </dgm:pt>
    <dgm:pt modelId="{9DCFDA11-505A-4324-A0A1-80EFC3985280}" type="pres">
      <dgm:prSet presAssocID="{E6D1F191-25B4-4D67-AA83-A56F672F50D2}" presName="sibTrans" presStyleLbl="sibTrans1D1" presStyleIdx="8" presStyleCnt="13"/>
      <dgm:spPr/>
    </dgm:pt>
    <dgm:pt modelId="{958311CC-F445-4920-887F-FA087FA5C50E}" type="pres">
      <dgm:prSet presAssocID="{E6D1F191-25B4-4D67-AA83-A56F672F50D2}" presName="connectorText" presStyleLbl="sibTrans1D1" presStyleIdx="8" presStyleCnt="13"/>
      <dgm:spPr/>
    </dgm:pt>
    <dgm:pt modelId="{D01DDD99-6F40-4F7A-9177-148BF1BD9B9A}" type="pres">
      <dgm:prSet presAssocID="{427F611B-D346-42E8-A327-F9E87814E2A6}" presName="node" presStyleLbl="node1" presStyleIdx="9" presStyleCnt="14">
        <dgm:presLayoutVars>
          <dgm:bulletEnabled val="1"/>
        </dgm:presLayoutVars>
      </dgm:prSet>
      <dgm:spPr/>
    </dgm:pt>
    <dgm:pt modelId="{48B61A6B-D136-4A35-A9F1-21FDF5F1C6AE}" type="pres">
      <dgm:prSet presAssocID="{A5CB3D03-E48B-4765-A64D-915EBD49FCF8}" presName="sibTrans" presStyleLbl="sibTrans1D1" presStyleIdx="9" presStyleCnt="13"/>
      <dgm:spPr/>
    </dgm:pt>
    <dgm:pt modelId="{C6AE9634-7212-45E3-A027-0CA43C4A2907}" type="pres">
      <dgm:prSet presAssocID="{A5CB3D03-E48B-4765-A64D-915EBD49FCF8}" presName="connectorText" presStyleLbl="sibTrans1D1" presStyleIdx="9" presStyleCnt="13"/>
      <dgm:spPr/>
    </dgm:pt>
    <dgm:pt modelId="{9F000760-A463-488C-B519-6C697C208ECE}" type="pres">
      <dgm:prSet presAssocID="{4A1B6A94-C554-4A1E-803C-1BA6C4BB1C3B}" presName="node" presStyleLbl="node1" presStyleIdx="10" presStyleCnt="14">
        <dgm:presLayoutVars>
          <dgm:bulletEnabled val="1"/>
        </dgm:presLayoutVars>
      </dgm:prSet>
      <dgm:spPr/>
    </dgm:pt>
    <dgm:pt modelId="{4D9773C3-D721-42DC-834C-CC85EDF37ECC}" type="pres">
      <dgm:prSet presAssocID="{1D5D3B0B-94F6-448F-B449-1609F4FB0347}" presName="sibTrans" presStyleLbl="sibTrans1D1" presStyleIdx="10" presStyleCnt="13"/>
      <dgm:spPr/>
    </dgm:pt>
    <dgm:pt modelId="{700C28CC-4581-4C36-9FEF-8AABF97C640A}" type="pres">
      <dgm:prSet presAssocID="{1D5D3B0B-94F6-448F-B449-1609F4FB0347}" presName="connectorText" presStyleLbl="sibTrans1D1" presStyleIdx="10" presStyleCnt="13"/>
      <dgm:spPr/>
    </dgm:pt>
    <dgm:pt modelId="{A69C29D9-B672-410E-8A74-03E1138669AE}" type="pres">
      <dgm:prSet presAssocID="{5E6F8135-F24A-444C-9CDB-422CE9B99D9D}" presName="node" presStyleLbl="node1" presStyleIdx="11" presStyleCnt="14">
        <dgm:presLayoutVars>
          <dgm:bulletEnabled val="1"/>
        </dgm:presLayoutVars>
      </dgm:prSet>
      <dgm:spPr/>
    </dgm:pt>
    <dgm:pt modelId="{BEA061F5-1DC2-4B2D-8C00-B24DD4111FFF}" type="pres">
      <dgm:prSet presAssocID="{D2F875F4-94B0-4D43-B5EA-78D97A0E9E4F}" presName="sibTrans" presStyleLbl="sibTrans1D1" presStyleIdx="11" presStyleCnt="13"/>
      <dgm:spPr/>
    </dgm:pt>
    <dgm:pt modelId="{0045F993-B638-4916-94EA-899B3BF35CDA}" type="pres">
      <dgm:prSet presAssocID="{D2F875F4-94B0-4D43-B5EA-78D97A0E9E4F}" presName="connectorText" presStyleLbl="sibTrans1D1" presStyleIdx="11" presStyleCnt="13"/>
      <dgm:spPr/>
    </dgm:pt>
    <dgm:pt modelId="{8678474C-9954-4016-896B-B822CC4550B9}" type="pres">
      <dgm:prSet presAssocID="{F3FEBF4C-EEB0-492C-AFCB-DDE89698F16E}" presName="node" presStyleLbl="node1" presStyleIdx="12" presStyleCnt="14">
        <dgm:presLayoutVars>
          <dgm:bulletEnabled val="1"/>
        </dgm:presLayoutVars>
      </dgm:prSet>
      <dgm:spPr/>
    </dgm:pt>
    <dgm:pt modelId="{AD4038B0-EE0A-48A2-87D2-8912C7EA4288}" type="pres">
      <dgm:prSet presAssocID="{822E01E0-2122-4CD6-8888-4A08FB6E2FE1}" presName="sibTrans" presStyleLbl="sibTrans1D1" presStyleIdx="12" presStyleCnt="13"/>
      <dgm:spPr/>
    </dgm:pt>
    <dgm:pt modelId="{3124C1D8-8CA8-4268-9CC4-7C745E2E6AD3}" type="pres">
      <dgm:prSet presAssocID="{822E01E0-2122-4CD6-8888-4A08FB6E2FE1}" presName="connectorText" presStyleLbl="sibTrans1D1" presStyleIdx="12" presStyleCnt="13"/>
      <dgm:spPr/>
    </dgm:pt>
    <dgm:pt modelId="{A22A1809-3A7C-43B9-AEBE-BAC53EF5E5F2}" type="pres">
      <dgm:prSet presAssocID="{AA71B188-CB3F-4C09-ABE5-86DDB990F562}" presName="node" presStyleLbl="node1" presStyleIdx="13" presStyleCnt="14">
        <dgm:presLayoutVars>
          <dgm:bulletEnabled val="1"/>
        </dgm:presLayoutVars>
      </dgm:prSet>
      <dgm:spPr/>
    </dgm:pt>
  </dgm:ptLst>
  <dgm:cxnLst>
    <dgm:cxn modelId="{26978603-B022-4E96-A972-542B5046FEEC}" srcId="{A14EC6C4-A9F5-4E7A-9795-5449D870EF69}" destId="{98D5500D-F4EE-4CD4-A26D-49224ED5C821}" srcOrd="2" destOrd="0" parTransId="{13F425D6-CD64-4C0D-95C6-6A769FF3133E}" sibTransId="{B4F72CC0-B457-4B62-86D7-10BC74F415AD}"/>
    <dgm:cxn modelId="{A45DC604-BC58-40E4-8B50-0463D9501562}" srcId="{A14EC6C4-A9F5-4E7A-9795-5449D870EF69}" destId="{81C5F4A3-5E1A-4B9B-8BD9-3FE562E7061A}" srcOrd="4" destOrd="0" parTransId="{D7846D28-02ED-4A6D-89E2-04E85B139CF2}" sibTransId="{8CF3D6DD-27E9-4335-ACED-2AA031CBBACA}"/>
    <dgm:cxn modelId="{3B680A09-8398-4E69-A908-82BC5CB4818C}" type="presOf" srcId="{411E389B-79DF-47C3-80C5-D33FBCE4D063}" destId="{5FE4D7ED-9921-4684-A247-4ACB65CF7671}" srcOrd="1" destOrd="0" presId="urn:microsoft.com/office/officeart/2016/7/layout/RepeatingBendingProcessNew"/>
    <dgm:cxn modelId="{5354850A-2933-4C96-B513-023D6C6CFA64}" type="presOf" srcId="{81C5F4A3-5E1A-4B9B-8BD9-3FE562E7061A}" destId="{3E6880B3-0A45-4053-9F66-ED5AE0871FC6}" srcOrd="0" destOrd="0" presId="urn:microsoft.com/office/officeart/2016/7/layout/RepeatingBendingProcessNew"/>
    <dgm:cxn modelId="{B74EDB0D-80DB-42A2-B488-4FA70435059B}" type="presOf" srcId="{5E6F8135-F24A-444C-9CDB-422CE9B99D9D}" destId="{A69C29D9-B672-410E-8A74-03E1138669AE}" srcOrd="0" destOrd="0" presId="urn:microsoft.com/office/officeart/2016/7/layout/RepeatingBendingProcessNew"/>
    <dgm:cxn modelId="{C4DF4013-E106-4096-AA22-D45B53BBBA5E}" type="presOf" srcId="{F3FEBF4C-EEB0-492C-AFCB-DDE89698F16E}" destId="{8678474C-9954-4016-896B-B822CC4550B9}" srcOrd="0" destOrd="0" presId="urn:microsoft.com/office/officeart/2016/7/layout/RepeatingBendingProcessNew"/>
    <dgm:cxn modelId="{E2E18019-ECA7-496D-BE33-B7F4652D1A49}" type="presOf" srcId="{D2F875F4-94B0-4D43-B5EA-78D97A0E9E4F}" destId="{BEA061F5-1DC2-4B2D-8C00-B24DD4111FFF}" srcOrd="0" destOrd="0" presId="urn:microsoft.com/office/officeart/2016/7/layout/RepeatingBendingProcessNew"/>
    <dgm:cxn modelId="{F401952E-78AC-43B2-9982-8227D86C4650}" type="presOf" srcId="{A5CB3D03-E48B-4765-A64D-915EBD49FCF8}" destId="{C6AE9634-7212-45E3-A027-0CA43C4A2907}" srcOrd="1" destOrd="0" presId="urn:microsoft.com/office/officeart/2016/7/layout/RepeatingBendingProcessNew"/>
    <dgm:cxn modelId="{60780531-6569-404C-AB28-AF4F21F600B5}" type="presOf" srcId="{89D4607D-B926-4FFE-8385-37A8512EC5A9}" destId="{FCFAED05-131F-4D06-AF3D-1DB15B229E46}" srcOrd="0" destOrd="0" presId="urn:microsoft.com/office/officeart/2016/7/layout/RepeatingBendingProcessNew"/>
    <dgm:cxn modelId="{A544C43E-CE25-490D-BB47-44F08F74186A}" type="presOf" srcId="{DA1C50A4-DA52-45EE-BDB9-1FA4F7CF5F30}" destId="{4AE376C4-BC8D-428B-810B-1BCB284E15B6}" srcOrd="0" destOrd="0" presId="urn:microsoft.com/office/officeart/2016/7/layout/RepeatingBendingProcessNew"/>
    <dgm:cxn modelId="{6BED3B62-E5BF-4A5F-B0D9-38AD1F83161F}" srcId="{A14EC6C4-A9F5-4E7A-9795-5449D870EF69}" destId="{CC563698-AE2D-4A0C-9093-A6364783EFF5}" srcOrd="0" destOrd="0" parTransId="{3B64B744-BBDE-45D8-8747-29A11F96DD01}" sibTransId="{235ECCD3-5958-41A9-836E-0128615D04EA}"/>
    <dgm:cxn modelId="{BA974242-1B2E-433C-B4DF-2F46EA1D8070}" type="presOf" srcId="{8CF3D6DD-27E9-4335-ACED-2AA031CBBACA}" destId="{6C40414E-4C54-4797-85E4-97459F0225F6}" srcOrd="0" destOrd="0" presId="urn:microsoft.com/office/officeart/2016/7/layout/RepeatingBendingProcessNew"/>
    <dgm:cxn modelId="{05BD6F63-A3DE-4B43-9626-7ED89821C481}" type="presOf" srcId="{9BA40051-CFB7-42BD-970F-FCCAB2A3D72D}" destId="{9962023A-2644-4207-9E09-F22C5F0E35D2}" srcOrd="0" destOrd="0" presId="urn:microsoft.com/office/officeart/2016/7/layout/RepeatingBendingProcessNew"/>
    <dgm:cxn modelId="{CD15E665-B0A9-44E7-BAE2-9909B5DA2948}" type="presOf" srcId="{AA71B188-CB3F-4C09-ABE5-86DDB990F562}" destId="{A22A1809-3A7C-43B9-AEBE-BAC53EF5E5F2}" srcOrd="0" destOrd="0" presId="urn:microsoft.com/office/officeart/2016/7/layout/RepeatingBendingProcessNew"/>
    <dgm:cxn modelId="{56AB266A-7E94-4B70-953C-506C336E1F73}" type="presOf" srcId="{411E389B-79DF-47C3-80C5-D33FBCE4D063}" destId="{1758D0EC-0F60-496D-A481-EB71CADB329D}" srcOrd="0" destOrd="0" presId="urn:microsoft.com/office/officeart/2016/7/layout/RepeatingBendingProcessNew"/>
    <dgm:cxn modelId="{98CA5E50-9643-43C4-A5A5-AFDBED038F0B}" srcId="{A14EC6C4-A9F5-4E7A-9795-5449D870EF69}" destId="{427F611B-D346-42E8-A327-F9E87814E2A6}" srcOrd="9" destOrd="0" parTransId="{BB708C8E-7E4B-4C60-BF09-AD44604845AE}" sibTransId="{A5CB3D03-E48B-4765-A64D-915EBD49FCF8}"/>
    <dgm:cxn modelId="{924EE972-ED77-4607-AFEE-5CF68507898C}" type="presOf" srcId="{4A1B6A94-C554-4A1E-803C-1BA6C4BB1C3B}" destId="{9F000760-A463-488C-B519-6C697C208ECE}" srcOrd="0" destOrd="0" presId="urn:microsoft.com/office/officeart/2016/7/layout/RepeatingBendingProcessNew"/>
    <dgm:cxn modelId="{92952F74-1EB8-4F52-ABEB-C3408251287C}" type="presOf" srcId="{CE1D8258-5A6F-44F2-8288-75E09E8E1614}" destId="{F5190F94-A3E3-40B2-97AF-CEFB53902FD9}" srcOrd="0" destOrd="0" presId="urn:microsoft.com/office/officeart/2016/7/layout/RepeatingBendingProcessNew"/>
    <dgm:cxn modelId="{689AFE77-BFEF-461E-B211-F7B2CC6CFC53}" srcId="{A14EC6C4-A9F5-4E7A-9795-5449D870EF69}" destId="{C9F77C91-F94F-42CE-A661-505616B6D6E2}" srcOrd="5" destOrd="0" parTransId="{6B0F734F-587D-4645-9439-9F2D82E42339}" sibTransId="{CE1D8258-5A6F-44F2-8288-75E09E8E1614}"/>
    <dgm:cxn modelId="{3C3D115A-F24A-4B78-918D-B39DFD51D720}" type="presOf" srcId="{1BA31B6A-DE75-4553-B579-2041232AA8DE}" destId="{9B705F39-298C-407C-B2A3-9A5E81B1264D}" srcOrd="0" destOrd="0" presId="urn:microsoft.com/office/officeart/2016/7/layout/RepeatingBendingProcessNew"/>
    <dgm:cxn modelId="{9C35FD7A-88DF-4EEA-A228-D4EF045D032C}" srcId="{A14EC6C4-A9F5-4E7A-9795-5449D870EF69}" destId="{4A1B6A94-C554-4A1E-803C-1BA6C4BB1C3B}" srcOrd="10" destOrd="0" parTransId="{049B01D8-1340-428E-9BEE-B13434F93962}" sibTransId="{1D5D3B0B-94F6-448F-B449-1609F4FB0347}"/>
    <dgm:cxn modelId="{D675067C-C75A-4E22-B73D-271F3CA0D88B}" type="presOf" srcId="{C9F77C91-F94F-42CE-A661-505616B6D6E2}" destId="{F76949A0-6B5F-4BE7-A76A-0552FAD150A7}" srcOrd="0" destOrd="0" presId="urn:microsoft.com/office/officeart/2016/7/layout/RepeatingBendingProcessNew"/>
    <dgm:cxn modelId="{45F6D683-A01B-4A77-9DED-251E4C41AA5F}" type="presOf" srcId="{CE1D8258-5A6F-44F2-8288-75E09E8E1614}" destId="{C25026CA-E875-49FA-922D-C26156730A78}" srcOrd="1" destOrd="0" presId="urn:microsoft.com/office/officeart/2016/7/layout/RepeatingBendingProcessNew"/>
    <dgm:cxn modelId="{0902F683-E348-4868-A54A-F7B3DCF44986}" type="presOf" srcId="{A5CB3D03-E48B-4765-A64D-915EBD49FCF8}" destId="{48B61A6B-D136-4A35-A9F1-21FDF5F1C6AE}" srcOrd="0" destOrd="0" presId="urn:microsoft.com/office/officeart/2016/7/layout/RepeatingBendingProcessNew"/>
    <dgm:cxn modelId="{51E88C87-8569-449A-B1B8-D7A48D3A4CB3}" type="presOf" srcId="{1D5D3B0B-94F6-448F-B449-1609F4FB0347}" destId="{4D9773C3-D721-42DC-834C-CC85EDF37ECC}" srcOrd="0" destOrd="0" presId="urn:microsoft.com/office/officeart/2016/7/layout/RepeatingBendingProcessNew"/>
    <dgm:cxn modelId="{6A7FC089-1BF9-4430-892D-80873B19AE2B}" type="presOf" srcId="{E6D1F191-25B4-4D67-AA83-A56F672F50D2}" destId="{958311CC-F445-4920-887F-FA087FA5C50E}" srcOrd="1" destOrd="0" presId="urn:microsoft.com/office/officeart/2016/7/layout/RepeatingBendingProcessNew"/>
    <dgm:cxn modelId="{384DD1A0-50E4-45AC-A76E-369C6CEE26C2}" type="presOf" srcId="{EDC8E1C4-6972-4E1A-A0AD-4697A00FEC40}" destId="{D351BA78-AC49-4C95-AE5B-B48E56519176}" srcOrd="1" destOrd="0" presId="urn:microsoft.com/office/officeart/2016/7/layout/RepeatingBendingProcessNew"/>
    <dgm:cxn modelId="{FE10BFA9-A815-4B04-8B2C-DC8EDE32F4D3}" srcId="{A14EC6C4-A9F5-4E7A-9795-5449D870EF69}" destId="{9FFCC52B-5849-476C-AE4E-291B97AB7171}" srcOrd="6" destOrd="0" parTransId="{A3218DBF-E4F5-45C4-B9DF-DAEBB931E13D}" sibTransId="{EDC8E1C4-6972-4E1A-A0AD-4697A00FEC40}"/>
    <dgm:cxn modelId="{C40EECAC-9AE1-474E-ACC6-4221345F2661}" type="presOf" srcId="{E6D1F191-25B4-4D67-AA83-A56F672F50D2}" destId="{9DCFDA11-505A-4324-A0A1-80EFC3985280}" srcOrd="0" destOrd="0" presId="urn:microsoft.com/office/officeart/2016/7/layout/RepeatingBendingProcessNew"/>
    <dgm:cxn modelId="{480BC8AF-2425-4049-B2FF-DB32DE074EFD}" type="presOf" srcId="{D2F875F4-94B0-4D43-B5EA-78D97A0E9E4F}" destId="{0045F993-B638-4916-94EA-899B3BF35CDA}" srcOrd="1" destOrd="0" presId="urn:microsoft.com/office/officeart/2016/7/layout/RepeatingBendingProcessNew"/>
    <dgm:cxn modelId="{7DB313B1-AC2B-47BA-BF19-572A9C81EB95}" type="presOf" srcId="{B4F72CC0-B457-4B62-86D7-10BC74F415AD}" destId="{836E143B-D15E-470C-8AFE-4298A9394393}" srcOrd="1" destOrd="0" presId="urn:microsoft.com/office/officeart/2016/7/layout/RepeatingBendingProcessNew"/>
    <dgm:cxn modelId="{D3F8B0B2-EA73-49CD-8EE1-739BF7D01282}" type="presOf" srcId="{80CF2D98-363E-4608-A0AA-DC24EA4A2346}" destId="{0DDE3D43-B870-49A2-B1CC-42D1450489B3}" srcOrd="0" destOrd="0" presId="urn:microsoft.com/office/officeart/2016/7/layout/RepeatingBendingProcessNew"/>
    <dgm:cxn modelId="{217F19B5-8B1F-4B8B-BE00-677A81194E61}" srcId="{A14EC6C4-A9F5-4E7A-9795-5449D870EF69}" destId="{9BA40051-CFB7-42BD-970F-FCCAB2A3D72D}" srcOrd="3" destOrd="0" parTransId="{9F92169B-862E-4FFD-8F83-4302E371734F}" sibTransId="{89D4607D-B926-4FFE-8385-37A8512EC5A9}"/>
    <dgm:cxn modelId="{52BB21B5-6FF4-4B98-84AD-FBD4FE0B7F55}" type="presOf" srcId="{A14EC6C4-A9F5-4E7A-9795-5449D870EF69}" destId="{030FE191-59E8-4940-B7A9-12C24ECA5EAC}" srcOrd="0" destOrd="0" presId="urn:microsoft.com/office/officeart/2016/7/layout/RepeatingBendingProcessNew"/>
    <dgm:cxn modelId="{4C7C17BB-FC24-4BC6-948A-BDC964208B3A}" srcId="{A14EC6C4-A9F5-4E7A-9795-5449D870EF69}" destId="{CA9D3935-DCFE-4FF9-942A-476FB551EBFC}" srcOrd="7" destOrd="0" parTransId="{F5436880-E6E3-4FF0-913B-8C2EBB4DC3FF}" sibTransId="{80CF2D98-363E-4608-A0AA-DC24EA4A2346}"/>
    <dgm:cxn modelId="{140A36BD-A642-4339-8199-9B2C6AF5C6B1}" srcId="{A14EC6C4-A9F5-4E7A-9795-5449D870EF69}" destId="{DA1C50A4-DA52-45EE-BDB9-1FA4F7CF5F30}" srcOrd="1" destOrd="0" parTransId="{10B06793-7928-469E-A396-8E441B761B6B}" sibTransId="{411E389B-79DF-47C3-80C5-D33FBCE4D063}"/>
    <dgm:cxn modelId="{5BA94ABD-2554-40E9-B6AA-1495C73BC2FF}" type="presOf" srcId="{89D4607D-B926-4FFE-8385-37A8512EC5A9}" destId="{068F4F6D-B70F-404C-A33E-3F5C038D7166}" srcOrd="1" destOrd="0" presId="urn:microsoft.com/office/officeart/2016/7/layout/RepeatingBendingProcessNew"/>
    <dgm:cxn modelId="{1B5763BF-D5A0-4DFD-A549-37E9C947C7D5}" type="presOf" srcId="{9FFCC52B-5849-476C-AE4E-291B97AB7171}" destId="{B7225A63-E56C-492A-B68B-AEB8303B62DE}" srcOrd="0" destOrd="0" presId="urn:microsoft.com/office/officeart/2016/7/layout/RepeatingBendingProcessNew"/>
    <dgm:cxn modelId="{6E8820C0-F879-41EE-A195-B94DB5AD8960}" type="presOf" srcId="{822E01E0-2122-4CD6-8888-4A08FB6E2FE1}" destId="{3124C1D8-8CA8-4268-9CC4-7C745E2E6AD3}" srcOrd="1" destOrd="0" presId="urn:microsoft.com/office/officeart/2016/7/layout/RepeatingBendingProcessNew"/>
    <dgm:cxn modelId="{97ACBCC4-B13B-451F-9C3D-E3D486C38AD6}" type="presOf" srcId="{B4F72CC0-B457-4B62-86D7-10BC74F415AD}" destId="{AA338E37-8B9D-4E0C-AC5D-D72003AF97BD}" srcOrd="0" destOrd="0" presId="urn:microsoft.com/office/officeart/2016/7/layout/RepeatingBendingProcessNew"/>
    <dgm:cxn modelId="{923A9AC5-7E9E-4E8B-9B13-BB68CA5BAE6A}" type="presOf" srcId="{CA9D3935-DCFE-4FF9-942A-476FB551EBFC}" destId="{9D4918BC-72F0-49AB-87FC-2AB00801FE89}" srcOrd="0" destOrd="0" presId="urn:microsoft.com/office/officeart/2016/7/layout/RepeatingBendingProcessNew"/>
    <dgm:cxn modelId="{F25984C9-16D1-4844-B5E7-BE4360CF3B10}" type="presOf" srcId="{EDC8E1C4-6972-4E1A-A0AD-4697A00FEC40}" destId="{DDD6A860-071D-4971-ABAF-AE77152737C6}" srcOrd="0" destOrd="0" presId="urn:microsoft.com/office/officeart/2016/7/layout/RepeatingBendingProcessNew"/>
    <dgm:cxn modelId="{249705CA-18C7-4DCC-8A1C-B58382D69946}" srcId="{A14EC6C4-A9F5-4E7A-9795-5449D870EF69}" destId="{1BA31B6A-DE75-4553-B579-2041232AA8DE}" srcOrd="8" destOrd="0" parTransId="{24393569-6768-430F-BFA0-7E0371ADE131}" sibTransId="{E6D1F191-25B4-4D67-AA83-A56F672F50D2}"/>
    <dgm:cxn modelId="{556995CA-524B-43A9-A644-9ED76FAEC44E}" type="presOf" srcId="{8CF3D6DD-27E9-4335-ACED-2AA031CBBACA}" destId="{81171343-0477-4744-AE10-B68C8AEACDA6}" srcOrd="1" destOrd="0" presId="urn:microsoft.com/office/officeart/2016/7/layout/RepeatingBendingProcessNew"/>
    <dgm:cxn modelId="{2465B0CC-DC2A-4C74-853F-B5813300B7EA}" type="presOf" srcId="{CC563698-AE2D-4A0C-9093-A6364783EFF5}" destId="{67A2682A-AF21-4BDB-9625-B8292588445C}" srcOrd="0" destOrd="0" presId="urn:microsoft.com/office/officeart/2016/7/layout/RepeatingBendingProcessNew"/>
    <dgm:cxn modelId="{E94659D2-61C1-4538-BFAC-48CD62BEE3A2}" type="presOf" srcId="{822E01E0-2122-4CD6-8888-4A08FB6E2FE1}" destId="{AD4038B0-EE0A-48A2-87D2-8912C7EA4288}" srcOrd="0" destOrd="0" presId="urn:microsoft.com/office/officeart/2016/7/layout/RepeatingBendingProcessNew"/>
    <dgm:cxn modelId="{D604F6D7-5E8B-4B9B-BE05-21D4ECFEE558}" srcId="{A14EC6C4-A9F5-4E7A-9795-5449D870EF69}" destId="{5E6F8135-F24A-444C-9CDB-422CE9B99D9D}" srcOrd="11" destOrd="0" parTransId="{3B7AB7AB-CBFF-4911-BA1D-546B94C0D7C4}" sibTransId="{D2F875F4-94B0-4D43-B5EA-78D97A0E9E4F}"/>
    <dgm:cxn modelId="{EBBF2EDA-14BF-456F-976B-F1B0C0E5CC08}" type="presOf" srcId="{80CF2D98-363E-4608-A0AA-DC24EA4A2346}" destId="{C01480F6-6803-4956-89CF-A1C1C12CAC95}" srcOrd="1" destOrd="0" presId="urn:microsoft.com/office/officeart/2016/7/layout/RepeatingBendingProcessNew"/>
    <dgm:cxn modelId="{C083EBE1-89F3-4AF7-B30F-F0945567638C}" type="presOf" srcId="{427F611B-D346-42E8-A327-F9E87814E2A6}" destId="{D01DDD99-6F40-4F7A-9177-148BF1BD9B9A}" srcOrd="0" destOrd="0" presId="urn:microsoft.com/office/officeart/2016/7/layout/RepeatingBendingProcessNew"/>
    <dgm:cxn modelId="{DE9CC1E5-3AD5-4A6B-AAB2-FDF79884A986}" type="presOf" srcId="{98D5500D-F4EE-4CD4-A26D-49224ED5C821}" destId="{1CD4C999-C886-4D80-8C39-504F3AC9AEED}" srcOrd="0" destOrd="0" presId="urn:microsoft.com/office/officeart/2016/7/layout/RepeatingBendingProcessNew"/>
    <dgm:cxn modelId="{8008DCE6-E1E9-40EF-9252-006BA5E23C58}" type="presOf" srcId="{235ECCD3-5958-41A9-836E-0128615D04EA}" destId="{1523B871-B4AA-471F-9EF5-C2A67ACE1182}" srcOrd="1" destOrd="0" presId="urn:microsoft.com/office/officeart/2016/7/layout/RepeatingBendingProcessNew"/>
    <dgm:cxn modelId="{5A0536E8-CF9A-44D1-A29D-CBADA123AD75}" srcId="{A14EC6C4-A9F5-4E7A-9795-5449D870EF69}" destId="{F3FEBF4C-EEB0-492C-AFCB-DDE89698F16E}" srcOrd="12" destOrd="0" parTransId="{1EA59FB9-8A15-4E17-84C8-EDC556329A78}" sibTransId="{822E01E0-2122-4CD6-8888-4A08FB6E2FE1}"/>
    <dgm:cxn modelId="{718A94F6-44EF-4DE1-9983-9E3775EE0BBA}" srcId="{A14EC6C4-A9F5-4E7A-9795-5449D870EF69}" destId="{AA71B188-CB3F-4C09-ABE5-86DDB990F562}" srcOrd="13" destOrd="0" parTransId="{C0944729-68C8-4927-A2EF-8DA1AC2B2583}" sibTransId="{379EA77E-1100-4D8A-BC63-30A9328D5104}"/>
    <dgm:cxn modelId="{9419BDF8-E125-4C85-9E65-470FCD03A5F8}" type="presOf" srcId="{235ECCD3-5958-41A9-836E-0128615D04EA}" destId="{D6810A26-0F75-4F38-8CB5-171FA081E15A}" srcOrd="0" destOrd="0" presId="urn:microsoft.com/office/officeart/2016/7/layout/RepeatingBendingProcessNew"/>
    <dgm:cxn modelId="{7FFEA7FE-99EF-4056-92B0-367BBC47D081}" type="presOf" srcId="{1D5D3B0B-94F6-448F-B449-1609F4FB0347}" destId="{700C28CC-4581-4C36-9FEF-8AABF97C640A}" srcOrd="1" destOrd="0" presId="urn:microsoft.com/office/officeart/2016/7/layout/RepeatingBendingProcessNew"/>
    <dgm:cxn modelId="{27DDFEE1-9EF3-43D8-81DF-BF7071F028B6}" type="presParOf" srcId="{030FE191-59E8-4940-B7A9-12C24ECA5EAC}" destId="{67A2682A-AF21-4BDB-9625-B8292588445C}" srcOrd="0" destOrd="0" presId="urn:microsoft.com/office/officeart/2016/7/layout/RepeatingBendingProcessNew"/>
    <dgm:cxn modelId="{7DF82538-F61C-4D97-BACE-C541DB513D0E}" type="presParOf" srcId="{030FE191-59E8-4940-B7A9-12C24ECA5EAC}" destId="{D6810A26-0F75-4F38-8CB5-171FA081E15A}" srcOrd="1" destOrd="0" presId="urn:microsoft.com/office/officeart/2016/7/layout/RepeatingBendingProcessNew"/>
    <dgm:cxn modelId="{30860FFA-3AD6-4B04-9C81-D8CDFAECB83A}" type="presParOf" srcId="{D6810A26-0F75-4F38-8CB5-171FA081E15A}" destId="{1523B871-B4AA-471F-9EF5-C2A67ACE1182}" srcOrd="0" destOrd="0" presId="urn:microsoft.com/office/officeart/2016/7/layout/RepeatingBendingProcessNew"/>
    <dgm:cxn modelId="{756AB556-21B3-4D4C-B2E6-1447C563A464}" type="presParOf" srcId="{030FE191-59E8-4940-B7A9-12C24ECA5EAC}" destId="{4AE376C4-BC8D-428B-810B-1BCB284E15B6}" srcOrd="2" destOrd="0" presId="urn:microsoft.com/office/officeart/2016/7/layout/RepeatingBendingProcessNew"/>
    <dgm:cxn modelId="{F85FAB46-3841-4BDE-BA60-3FFC1CEAA3AD}" type="presParOf" srcId="{030FE191-59E8-4940-B7A9-12C24ECA5EAC}" destId="{1758D0EC-0F60-496D-A481-EB71CADB329D}" srcOrd="3" destOrd="0" presId="urn:microsoft.com/office/officeart/2016/7/layout/RepeatingBendingProcessNew"/>
    <dgm:cxn modelId="{7C75CF16-FE36-4C08-AD60-CBF31837DC06}" type="presParOf" srcId="{1758D0EC-0F60-496D-A481-EB71CADB329D}" destId="{5FE4D7ED-9921-4684-A247-4ACB65CF7671}" srcOrd="0" destOrd="0" presId="urn:microsoft.com/office/officeart/2016/7/layout/RepeatingBendingProcessNew"/>
    <dgm:cxn modelId="{0E74B462-8D51-4340-8285-54945BC5EF1A}" type="presParOf" srcId="{030FE191-59E8-4940-B7A9-12C24ECA5EAC}" destId="{1CD4C999-C886-4D80-8C39-504F3AC9AEED}" srcOrd="4" destOrd="0" presId="urn:microsoft.com/office/officeart/2016/7/layout/RepeatingBendingProcessNew"/>
    <dgm:cxn modelId="{47D4F1BF-CA2C-4D5D-9CCF-F65FA4F832C0}" type="presParOf" srcId="{030FE191-59E8-4940-B7A9-12C24ECA5EAC}" destId="{AA338E37-8B9D-4E0C-AC5D-D72003AF97BD}" srcOrd="5" destOrd="0" presId="urn:microsoft.com/office/officeart/2016/7/layout/RepeatingBendingProcessNew"/>
    <dgm:cxn modelId="{AC87406C-0375-45C3-8A38-C18584A50722}" type="presParOf" srcId="{AA338E37-8B9D-4E0C-AC5D-D72003AF97BD}" destId="{836E143B-D15E-470C-8AFE-4298A9394393}" srcOrd="0" destOrd="0" presId="urn:microsoft.com/office/officeart/2016/7/layout/RepeatingBendingProcessNew"/>
    <dgm:cxn modelId="{660FFDD9-ABFC-44CD-B7B7-A9AECECA2420}" type="presParOf" srcId="{030FE191-59E8-4940-B7A9-12C24ECA5EAC}" destId="{9962023A-2644-4207-9E09-F22C5F0E35D2}" srcOrd="6" destOrd="0" presId="urn:microsoft.com/office/officeart/2016/7/layout/RepeatingBendingProcessNew"/>
    <dgm:cxn modelId="{9F915539-F9F3-4CD1-BB63-B80A4C78808F}" type="presParOf" srcId="{030FE191-59E8-4940-B7A9-12C24ECA5EAC}" destId="{FCFAED05-131F-4D06-AF3D-1DB15B229E46}" srcOrd="7" destOrd="0" presId="urn:microsoft.com/office/officeart/2016/7/layout/RepeatingBendingProcessNew"/>
    <dgm:cxn modelId="{477ED69F-E211-4759-8BC7-FBCBA0ED5419}" type="presParOf" srcId="{FCFAED05-131F-4D06-AF3D-1DB15B229E46}" destId="{068F4F6D-B70F-404C-A33E-3F5C038D7166}" srcOrd="0" destOrd="0" presId="urn:microsoft.com/office/officeart/2016/7/layout/RepeatingBendingProcessNew"/>
    <dgm:cxn modelId="{5976BDEE-3584-4F35-A071-1B9E0BDA66A5}" type="presParOf" srcId="{030FE191-59E8-4940-B7A9-12C24ECA5EAC}" destId="{3E6880B3-0A45-4053-9F66-ED5AE0871FC6}" srcOrd="8" destOrd="0" presId="urn:microsoft.com/office/officeart/2016/7/layout/RepeatingBendingProcessNew"/>
    <dgm:cxn modelId="{C2292796-642D-45FC-B05D-2488F566071A}" type="presParOf" srcId="{030FE191-59E8-4940-B7A9-12C24ECA5EAC}" destId="{6C40414E-4C54-4797-85E4-97459F0225F6}" srcOrd="9" destOrd="0" presId="urn:microsoft.com/office/officeart/2016/7/layout/RepeatingBendingProcessNew"/>
    <dgm:cxn modelId="{CB3E3A89-3189-42A2-87E0-28BA1450124E}" type="presParOf" srcId="{6C40414E-4C54-4797-85E4-97459F0225F6}" destId="{81171343-0477-4744-AE10-B68C8AEACDA6}" srcOrd="0" destOrd="0" presId="urn:microsoft.com/office/officeart/2016/7/layout/RepeatingBendingProcessNew"/>
    <dgm:cxn modelId="{FBA3598B-2986-4A78-A46E-387E44352319}" type="presParOf" srcId="{030FE191-59E8-4940-B7A9-12C24ECA5EAC}" destId="{F76949A0-6B5F-4BE7-A76A-0552FAD150A7}" srcOrd="10" destOrd="0" presId="urn:microsoft.com/office/officeart/2016/7/layout/RepeatingBendingProcessNew"/>
    <dgm:cxn modelId="{72E0CF29-758F-4BC2-825E-0AD7E78B2F0F}" type="presParOf" srcId="{030FE191-59E8-4940-B7A9-12C24ECA5EAC}" destId="{F5190F94-A3E3-40B2-97AF-CEFB53902FD9}" srcOrd="11" destOrd="0" presId="urn:microsoft.com/office/officeart/2016/7/layout/RepeatingBendingProcessNew"/>
    <dgm:cxn modelId="{E7E24FE9-1882-433A-ADED-625423F58068}" type="presParOf" srcId="{F5190F94-A3E3-40B2-97AF-CEFB53902FD9}" destId="{C25026CA-E875-49FA-922D-C26156730A78}" srcOrd="0" destOrd="0" presId="urn:microsoft.com/office/officeart/2016/7/layout/RepeatingBendingProcessNew"/>
    <dgm:cxn modelId="{09339CD9-293B-4620-8332-91D485EF955C}" type="presParOf" srcId="{030FE191-59E8-4940-B7A9-12C24ECA5EAC}" destId="{B7225A63-E56C-492A-B68B-AEB8303B62DE}" srcOrd="12" destOrd="0" presId="urn:microsoft.com/office/officeart/2016/7/layout/RepeatingBendingProcessNew"/>
    <dgm:cxn modelId="{E2701BC2-6AB1-4D07-8E10-9771DF0867E4}" type="presParOf" srcId="{030FE191-59E8-4940-B7A9-12C24ECA5EAC}" destId="{DDD6A860-071D-4971-ABAF-AE77152737C6}" srcOrd="13" destOrd="0" presId="urn:microsoft.com/office/officeart/2016/7/layout/RepeatingBendingProcessNew"/>
    <dgm:cxn modelId="{4541601E-FF57-481D-A5B0-4163FDEC8135}" type="presParOf" srcId="{DDD6A860-071D-4971-ABAF-AE77152737C6}" destId="{D351BA78-AC49-4C95-AE5B-B48E56519176}" srcOrd="0" destOrd="0" presId="urn:microsoft.com/office/officeart/2016/7/layout/RepeatingBendingProcessNew"/>
    <dgm:cxn modelId="{83818477-055B-47A5-8651-4F10E5DD4AD6}" type="presParOf" srcId="{030FE191-59E8-4940-B7A9-12C24ECA5EAC}" destId="{9D4918BC-72F0-49AB-87FC-2AB00801FE89}" srcOrd="14" destOrd="0" presId="urn:microsoft.com/office/officeart/2016/7/layout/RepeatingBendingProcessNew"/>
    <dgm:cxn modelId="{6DA873FE-B42A-4945-8832-28CC21B91828}" type="presParOf" srcId="{030FE191-59E8-4940-B7A9-12C24ECA5EAC}" destId="{0DDE3D43-B870-49A2-B1CC-42D1450489B3}" srcOrd="15" destOrd="0" presId="urn:microsoft.com/office/officeart/2016/7/layout/RepeatingBendingProcessNew"/>
    <dgm:cxn modelId="{A46177CA-EECA-4C0B-B02B-1EAD8AE228B2}" type="presParOf" srcId="{0DDE3D43-B870-49A2-B1CC-42D1450489B3}" destId="{C01480F6-6803-4956-89CF-A1C1C12CAC95}" srcOrd="0" destOrd="0" presId="urn:microsoft.com/office/officeart/2016/7/layout/RepeatingBendingProcessNew"/>
    <dgm:cxn modelId="{B7105A92-3ED8-49C0-9248-B335BC10DC32}" type="presParOf" srcId="{030FE191-59E8-4940-B7A9-12C24ECA5EAC}" destId="{9B705F39-298C-407C-B2A3-9A5E81B1264D}" srcOrd="16" destOrd="0" presId="urn:microsoft.com/office/officeart/2016/7/layout/RepeatingBendingProcessNew"/>
    <dgm:cxn modelId="{D719F2FF-7ABB-4D24-8B3F-F10F28825B0A}" type="presParOf" srcId="{030FE191-59E8-4940-B7A9-12C24ECA5EAC}" destId="{9DCFDA11-505A-4324-A0A1-80EFC3985280}" srcOrd="17" destOrd="0" presId="urn:microsoft.com/office/officeart/2016/7/layout/RepeatingBendingProcessNew"/>
    <dgm:cxn modelId="{3E7BB35C-9F8F-4A47-AF23-922987B29BC0}" type="presParOf" srcId="{9DCFDA11-505A-4324-A0A1-80EFC3985280}" destId="{958311CC-F445-4920-887F-FA087FA5C50E}" srcOrd="0" destOrd="0" presId="urn:microsoft.com/office/officeart/2016/7/layout/RepeatingBendingProcessNew"/>
    <dgm:cxn modelId="{917B60E6-B13C-4EDB-BB0E-E5FE660A9CCB}" type="presParOf" srcId="{030FE191-59E8-4940-B7A9-12C24ECA5EAC}" destId="{D01DDD99-6F40-4F7A-9177-148BF1BD9B9A}" srcOrd="18" destOrd="0" presId="urn:microsoft.com/office/officeart/2016/7/layout/RepeatingBendingProcessNew"/>
    <dgm:cxn modelId="{8A2890E2-EDE2-4710-8EE5-74D6910E5A24}" type="presParOf" srcId="{030FE191-59E8-4940-B7A9-12C24ECA5EAC}" destId="{48B61A6B-D136-4A35-A9F1-21FDF5F1C6AE}" srcOrd="19" destOrd="0" presId="urn:microsoft.com/office/officeart/2016/7/layout/RepeatingBendingProcessNew"/>
    <dgm:cxn modelId="{9F396BC0-7EBD-4351-B49D-9A33A06330A3}" type="presParOf" srcId="{48B61A6B-D136-4A35-A9F1-21FDF5F1C6AE}" destId="{C6AE9634-7212-45E3-A027-0CA43C4A2907}" srcOrd="0" destOrd="0" presId="urn:microsoft.com/office/officeart/2016/7/layout/RepeatingBendingProcessNew"/>
    <dgm:cxn modelId="{41AE8EC0-AEA9-481C-8521-026E9E4A5BF3}" type="presParOf" srcId="{030FE191-59E8-4940-B7A9-12C24ECA5EAC}" destId="{9F000760-A463-488C-B519-6C697C208ECE}" srcOrd="20" destOrd="0" presId="urn:microsoft.com/office/officeart/2016/7/layout/RepeatingBendingProcessNew"/>
    <dgm:cxn modelId="{3B603536-A1C0-4A1C-86D0-66490DEBB5C2}" type="presParOf" srcId="{030FE191-59E8-4940-B7A9-12C24ECA5EAC}" destId="{4D9773C3-D721-42DC-834C-CC85EDF37ECC}" srcOrd="21" destOrd="0" presId="urn:microsoft.com/office/officeart/2016/7/layout/RepeatingBendingProcessNew"/>
    <dgm:cxn modelId="{E451D161-6EFF-409E-9F1B-249D30C9FD35}" type="presParOf" srcId="{4D9773C3-D721-42DC-834C-CC85EDF37ECC}" destId="{700C28CC-4581-4C36-9FEF-8AABF97C640A}" srcOrd="0" destOrd="0" presId="urn:microsoft.com/office/officeart/2016/7/layout/RepeatingBendingProcessNew"/>
    <dgm:cxn modelId="{62E611A7-BBBE-423D-BE46-2E236323D2BA}" type="presParOf" srcId="{030FE191-59E8-4940-B7A9-12C24ECA5EAC}" destId="{A69C29D9-B672-410E-8A74-03E1138669AE}" srcOrd="22" destOrd="0" presId="urn:microsoft.com/office/officeart/2016/7/layout/RepeatingBendingProcessNew"/>
    <dgm:cxn modelId="{6D2433B8-723E-40EC-A44B-8189A73D0BFF}" type="presParOf" srcId="{030FE191-59E8-4940-B7A9-12C24ECA5EAC}" destId="{BEA061F5-1DC2-4B2D-8C00-B24DD4111FFF}" srcOrd="23" destOrd="0" presId="urn:microsoft.com/office/officeart/2016/7/layout/RepeatingBendingProcessNew"/>
    <dgm:cxn modelId="{02678B39-AC95-49D0-81DA-33B78ED80B3F}" type="presParOf" srcId="{BEA061F5-1DC2-4B2D-8C00-B24DD4111FFF}" destId="{0045F993-B638-4916-94EA-899B3BF35CDA}" srcOrd="0" destOrd="0" presId="urn:microsoft.com/office/officeart/2016/7/layout/RepeatingBendingProcessNew"/>
    <dgm:cxn modelId="{7A3A4124-52C0-4D87-856F-E2B8344AF6CD}" type="presParOf" srcId="{030FE191-59E8-4940-B7A9-12C24ECA5EAC}" destId="{8678474C-9954-4016-896B-B822CC4550B9}" srcOrd="24" destOrd="0" presId="urn:microsoft.com/office/officeart/2016/7/layout/RepeatingBendingProcessNew"/>
    <dgm:cxn modelId="{3CB572F5-ED9A-4282-A28A-7BE585B653B7}" type="presParOf" srcId="{030FE191-59E8-4940-B7A9-12C24ECA5EAC}" destId="{AD4038B0-EE0A-48A2-87D2-8912C7EA4288}" srcOrd="25" destOrd="0" presId="urn:microsoft.com/office/officeart/2016/7/layout/RepeatingBendingProcessNew"/>
    <dgm:cxn modelId="{CFAD5D33-04CE-48B6-AF37-A81B3AE0BF18}" type="presParOf" srcId="{AD4038B0-EE0A-48A2-87D2-8912C7EA4288}" destId="{3124C1D8-8CA8-4268-9CC4-7C745E2E6AD3}" srcOrd="0" destOrd="0" presId="urn:microsoft.com/office/officeart/2016/7/layout/RepeatingBendingProcessNew"/>
    <dgm:cxn modelId="{5C3DA214-6E81-40FB-B5A1-B18A35605A8C}" type="presParOf" srcId="{030FE191-59E8-4940-B7A9-12C24ECA5EAC}" destId="{A22A1809-3A7C-43B9-AEBE-BAC53EF5E5F2}" srcOrd="2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2B59DA-5588-4DA1-A949-0D92556274A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33ED87F0-A58F-4B42-A88E-99E78A176AD4}">
      <dgm:prSet/>
      <dgm:spPr/>
      <dgm:t>
        <a:bodyPr/>
        <a:lstStyle/>
        <a:p>
          <a:r>
            <a:rPr lang="en-US" b="1"/>
            <a:t>Project Background and Context</a:t>
          </a:r>
          <a:endParaRPr lang="en-US"/>
        </a:p>
      </dgm:t>
    </dgm:pt>
    <dgm:pt modelId="{6C47F97F-6467-4B59-99DC-6BE2F15B6B9F}" type="parTrans" cxnId="{477F55D2-0DEA-4D91-8B19-E9B69409FF68}">
      <dgm:prSet/>
      <dgm:spPr/>
      <dgm:t>
        <a:bodyPr/>
        <a:lstStyle/>
        <a:p>
          <a:endParaRPr lang="en-US"/>
        </a:p>
      </dgm:t>
    </dgm:pt>
    <dgm:pt modelId="{0206BAF5-729A-4AAF-B726-78E7FDAB3E9D}" type="sibTrans" cxnId="{477F55D2-0DEA-4D91-8B19-E9B69409FF68}">
      <dgm:prSet/>
      <dgm:spPr/>
      <dgm:t>
        <a:bodyPr/>
        <a:lstStyle/>
        <a:p>
          <a:endParaRPr lang="en-US"/>
        </a:p>
      </dgm:t>
    </dgm:pt>
    <dgm:pt modelId="{E1A0E362-A1D4-4D32-86A8-4E0F5AFC205C}">
      <dgm:prSet/>
      <dgm:spPr/>
      <dgm:t>
        <a:bodyPr/>
        <a:lstStyle/>
        <a:p>
          <a:r>
            <a:rPr lang="en-US"/>
            <a:t>SpaceX has revolutionized space transportation by developing reusable rocket technology. The Falcon 9 rocket costs $62 million per launch compared to competitors charging upward of $165 million. This cost advantage comes primarily from SpaceX's ability to reuse the first stage booster.</a:t>
          </a:r>
        </a:p>
      </dgm:t>
    </dgm:pt>
    <dgm:pt modelId="{43B3C731-7094-4BEA-9C29-11BF852FDBD4}" type="parTrans" cxnId="{9CC7DB60-C7BF-48F0-B479-5888BECD030C}">
      <dgm:prSet/>
      <dgm:spPr/>
      <dgm:t>
        <a:bodyPr/>
        <a:lstStyle/>
        <a:p>
          <a:endParaRPr lang="en-US"/>
        </a:p>
      </dgm:t>
    </dgm:pt>
    <dgm:pt modelId="{9447ED5A-5BFF-44CF-972E-4EE6AB904F4F}" type="sibTrans" cxnId="{9CC7DB60-C7BF-48F0-B479-5888BECD030C}">
      <dgm:prSet/>
      <dgm:spPr/>
      <dgm:t>
        <a:bodyPr/>
        <a:lstStyle/>
        <a:p>
          <a:endParaRPr lang="en-US"/>
        </a:p>
      </dgm:t>
    </dgm:pt>
    <dgm:pt modelId="{044642A8-CFBB-4B89-94C1-74452AE656AA}">
      <dgm:prSet/>
      <dgm:spPr/>
      <dgm:t>
        <a:bodyPr/>
        <a:lstStyle/>
        <a:p>
          <a:r>
            <a:rPr lang="en-US" b="1"/>
            <a:t>Problems We Want to Find Answers</a:t>
          </a:r>
          <a:endParaRPr lang="en-US"/>
        </a:p>
      </dgm:t>
    </dgm:pt>
    <dgm:pt modelId="{C1756861-E3A3-4CC6-8F90-8EDED7A90E58}" type="parTrans" cxnId="{BC720472-ADA8-4603-9105-B0CD3DB6F2BF}">
      <dgm:prSet/>
      <dgm:spPr/>
      <dgm:t>
        <a:bodyPr/>
        <a:lstStyle/>
        <a:p>
          <a:endParaRPr lang="en-US"/>
        </a:p>
      </dgm:t>
    </dgm:pt>
    <dgm:pt modelId="{05F31566-1D6B-46D7-9A52-267221B5AF86}" type="sibTrans" cxnId="{BC720472-ADA8-4603-9105-B0CD3DB6F2BF}">
      <dgm:prSet/>
      <dgm:spPr/>
      <dgm:t>
        <a:bodyPr/>
        <a:lstStyle/>
        <a:p>
          <a:endParaRPr lang="en-US"/>
        </a:p>
      </dgm:t>
    </dgm:pt>
    <dgm:pt modelId="{96681542-DFF6-46DC-8C91-8E1F2FCA0B66}">
      <dgm:prSet/>
      <dgm:spPr/>
      <dgm:t>
        <a:bodyPr/>
        <a:lstStyle/>
        <a:p>
          <a:r>
            <a:rPr lang="en-US" b="1"/>
            <a:t>Primary Question:</a:t>
          </a:r>
          <a:r>
            <a:rPr lang="en-US"/>
            <a:t> For a given set of features about a Falcon 9 rocket launch (payload mass, orbit type, launch site, etc.), will the first stage land successfully?</a:t>
          </a:r>
        </a:p>
      </dgm:t>
    </dgm:pt>
    <dgm:pt modelId="{D89173F5-6246-4FC5-95F7-6DC4F1682180}" type="parTrans" cxnId="{D1448C82-CE24-4728-8B34-154F9217A092}">
      <dgm:prSet/>
      <dgm:spPr/>
      <dgm:t>
        <a:bodyPr/>
        <a:lstStyle/>
        <a:p>
          <a:endParaRPr lang="en-US"/>
        </a:p>
      </dgm:t>
    </dgm:pt>
    <dgm:pt modelId="{5B187B28-FA04-4E1B-99D8-2E3D5EDEA519}" type="sibTrans" cxnId="{D1448C82-CE24-4728-8B34-154F9217A092}">
      <dgm:prSet/>
      <dgm:spPr/>
      <dgm:t>
        <a:bodyPr/>
        <a:lstStyle/>
        <a:p>
          <a:endParaRPr lang="en-US"/>
        </a:p>
      </dgm:t>
    </dgm:pt>
    <dgm:pt modelId="{8ECF303B-B1FC-41BA-987C-869001938D9B}">
      <dgm:prSet/>
      <dgm:spPr/>
      <dgm:t>
        <a:bodyPr/>
        <a:lstStyle/>
        <a:p>
          <a:r>
            <a:rPr lang="en-US" b="1"/>
            <a:t>Business Impact:</a:t>
          </a:r>
          <a:r>
            <a:rPr lang="en-US"/>
            <a:t> This prediction capability enables competitive companies to:</a:t>
          </a:r>
        </a:p>
      </dgm:t>
    </dgm:pt>
    <dgm:pt modelId="{FB8A38B4-7B5A-42D9-9467-F38620E27E6D}" type="parTrans" cxnId="{7C96465C-174C-4D4C-B764-2641334E3A26}">
      <dgm:prSet/>
      <dgm:spPr/>
      <dgm:t>
        <a:bodyPr/>
        <a:lstStyle/>
        <a:p>
          <a:endParaRPr lang="en-US"/>
        </a:p>
      </dgm:t>
    </dgm:pt>
    <dgm:pt modelId="{3BC834C4-1B67-4C1C-9458-3D3FA09E6EF7}" type="sibTrans" cxnId="{7C96465C-174C-4D4C-B764-2641334E3A26}">
      <dgm:prSet/>
      <dgm:spPr/>
      <dgm:t>
        <a:bodyPr/>
        <a:lstStyle/>
        <a:p>
          <a:endParaRPr lang="en-US"/>
        </a:p>
      </dgm:t>
    </dgm:pt>
    <dgm:pt modelId="{40189DE7-9A54-496D-A560-A33044F82C1C}">
      <dgm:prSet/>
      <dgm:spPr/>
      <dgm:t>
        <a:bodyPr/>
        <a:lstStyle/>
        <a:p>
          <a:r>
            <a:rPr lang="en-US"/>
            <a:t>Make informed bidding decisions against SpaceX</a:t>
          </a:r>
        </a:p>
      </dgm:t>
    </dgm:pt>
    <dgm:pt modelId="{077AD76C-D683-4B52-B506-89C28D1C8D93}" type="parTrans" cxnId="{9C921A7C-6389-42A8-A41D-615F867B89C2}">
      <dgm:prSet/>
      <dgm:spPr/>
      <dgm:t>
        <a:bodyPr/>
        <a:lstStyle/>
        <a:p>
          <a:endParaRPr lang="en-US"/>
        </a:p>
      </dgm:t>
    </dgm:pt>
    <dgm:pt modelId="{D4F860D6-CC6A-4038-BABE-882EF3DA7B8A}" type="sibTrans" cxnId="{9C921A7C-6389-42A8-A41D-615F867B89C2}">
      <dgm:prSet/>
      <dgm:spPr/>
      <dgm:t>
        <a:bodyPr/>
        <a:lstStyle/>
        <a:p>
          <a:endParaRPr lang="en-US"/>
        </a:p>
      </dgm:t>
    </dgm:pt>
    <dgm:pt modelId="{FB0E1B71-E241-4648-8971-1C29C0780A08}">
      <dgm:prSet/>
      <dgm:spPr/>
      <dgm:t>
        <a:bodyPr/>
        <a:lstStyle/>
        <a:p>
          <a:r>
            <a:rPr lang="en-US"/>
            <a:t>Estimate launch costs more accurately</a:t>
          </a:r>
        </a:p>
      </dgm:t>
    </dgm:pt>
    <dgm:pt modelId="{450A86FE-216E-43FF-BCFE-EFC89B3F46B3}" type="parTrans" cxnId="{2AAC7FCE-79DF-447D-8B74-FCE0468D02B1}">
      <dgm:prSet/>
      <dgm:spPr/>
      <dgm:t>
        <a:bodyPr/>
        <a:lstStyle/>
        <a:p>
          <a:endParaRPr lang="en-US"/>
        </a:p>
      </dgm:t>
    </dgm:pt>
    <dgm:pt modelId="{BD81CF38-DFA6-4779-8CAE-454E77DD6205}" type="sibTrans" cxnId="{2AAC7FCE-79DF-447D-8B74-FCE0468D02B1}">
      <dgm:prSet/>
      <dgm:spPr/>
      <dgm:t>
        <a:bodyPr/>
        <a:lstStyle/>
        <a:p>
          <a:endParaRPr lang="en-US"/>
        </a:p>
      </dgm:t>
    </dgm:pt>
    <dgm:pt modelId="{6C026907-8FE3-44EF-BC69-F3D2775CE842}">
      <dgm:prSet/>
      <dgm:spPr/>
      <dgm:t>
        <a:bodyPr/>
        <a:lstStyle/>
        <a:p>
          <a:r>
            <a:rPr lang="en-US"/>
            <a:t>Understand factors affecting landing success rates</a:t>
          </a:r>
        </a:p>
      </dgm:t>
    </dgm:pt>
    <dgm:pt modelId="{6D49FCB5-4C39-4E8F-8E28-0013783C91F6}" type="parTrans" cxnId="{9595E34C-3DBE-45CF-AF0A-68F2CBD1497A}">
      <dgm:prSet/>
      <dgm:spPr/>
      <dgm:t>
        <a:bodyPr/>
        <a:lstStyle/>
        <a:p>
          <a:endParaRPr lang="en-US"/>
        </a:p>
      </dgm:t>
    </dgm:pt>
    <dgm:pt modelId="{746D81CB-981F-4D91-ADA7-31B28ED0451A}" type="sibTrans" cxnId="{9595E34C-3DBE-45CF-AF0A-68F2CBD1497A}">
      <dgm:prSet/>
      <dgm:spPr/>
      <dgm:t>
        <a:bodyPr/>
        <a:lstStyle/>
        <a:p>
          <a:endParaRPr lang="en-US"/>
        </a:p>
      </dgm:t>
    </dgm:pt>
    <dgm:pt modelId="{5F07E108-179C-4107-B505-69307F06F448}" type="pres">
      <dgm:prSet presAssocID="{822B59DA-5588-4DA1-A949-0D92556274A4}" presName="linear" presStyleCnt="0">
        <dgm:presLayoutVars>
          <dgm:animLvl val="lvl"/>
          <dgm:resizeHandles val="exact"/>
        </dgm:presLayoutVars>
      </dgm:prSet>
      <dgm:spPr/>
    </dgm:pt>
    <dgm:pt modelId="{82CD5A52-564A-4FA6-AB97-832737820F40}" type="pres">
      <dgm:prSet presAssocID="{33ED87F0-A58F-4B42-A88E-99E78A176AD4}" presName="parentText" presStyleLbl="node1" presStyleIdx="0" presStyleCnt="8">
        <dgm:presLayoutVars>
          <dgm:chMax val="0"/>
          <dgm:bulletEnabled val="1"/>
        </dgm:presLayoutVars>
      </dgm:prSet>
      <dgm:spPr/>
    </dgm:pt>
    <dgm:pt modelId="{C3F456E6-3C8D-4EC3-9F6F-EE3C9E08FA5F}" type="pres">
      <dgm:prSet presAssocID="{0206BAF5-729A-4AAF-B726-78E7FDAB3E9D}" presName="spacer" presStyleCnt="0"/>
      <dgm:spPr/>
    </dgm:pt>
    <dgm:pt modelId="{2690BDE9-841F-4A8D-BF1E-F036F56599EE}" type="pres">
      <dgm:prSet presAssocID="{E1A0E362-A1D4-4D32-86A8-4E0F5AFC205C}" presName="parentText" presStyleLbl="node1" presStyleIdx="1" presStyleCnt="8">
        <dgm:presLayoutVars>
          <dgm:chMax val="0"/>
          <dgm:bulletEnabled val="1"/>
        </dgm:presLayoutVars>
      </dgm:prSet>
      <dgm:spPr/>
    </dgm:pt>
    <dgm:pt modelId="{03184980-2ED5-4DE1-B8CF-40FDB845C6A0}" type="pres">
      <dgm:prSet presAssocID="{9447ED5A-5BFF-44CF-972E-4EE6AB904F4F}" presName="spacer" presStyleCnt="0"/>
      <dgm:spPr/>
    </dgm:pt>
    <dgm:pt modelId="{AFDABAC6-5A98-4E89-82AF-1A5E75F1583A}" type="pres">
      <dgm:prSet presAssocID="{044642A8-CFBB-4B89-94C1-74452AE656AA}" presName="parentText" presStyleLbl="node1" presStyleIdx="2" presStyleCnt="8">
        <dgm:presLayoutVars>
          <dgm:chMax val="0"/>
          <dgm:bulletEnabled val="1"/>
        </dgm:presLayoutVars>
      </dgm:prSet>
      <dgm:spPr/>
    </dgm:pt>
    <dgm:pt modelId="{F2574BCA-6CE1-410F-9E19-2B8EF5B26A7B}" type="pres">
      <dgm:prSet presAssocID="{05F31566-1D6B-46D7-9A52-267221B5AF86}" presName="spacer" presStyleCnt="0"/>
      <dgm:spPr/>
    </dgm:pt>
    <dgm:pt modelId="{56DCF560-F298-4D86-AA9F-8B5CB000C311}" type="pres">
      <dgm:prSet presAssocID="{96681542-DFF6-46DC-8C91-8E1F2FCA0B66}" presName="parentText" presStyleLbl="node1" presStyleIdx="3" presStyleCnt="8">
        <dgm:presLayoutVars>
          <dgm:chMax val="0"/>
          <dgm:bulletEnabled val="1"/>
        </dgm:presLayoutVars>
      </dgm:prSet>
      <dgm:spPr/>
    </dgm:pt>
    <dgm:pt modelId="{1A3F98AA-2332-4760-8498-55B5CD85D339}" type="pres">
      <dgm:prSet presAssocID="{5B187B28-FA04-4E1B-99D8-2E3D5EDEA519}" presName="spacer" presStyleCnt="0"/>
      <dgm:spPr/>
    </dgm:pt>
    <dgm:pt modelId="{1074237D-57FD-46F1-BB38-1CD3050EFFD8}" type="pres">
      <dgm:prSet presAssocID="{8ECF303B-B1FC-41BA-987C-869001938D9B}" presName="parentText" presStyleLbl="node1" presStyleIdx="4" presStyleCnt="8">
        <dgm:presLayoutVars>
          <dgm:chMax val="0"/>
          <dgm:bulletEnabled val="1"/>
        </dgm:presLayoutVars>
      </dgm:prSet>
      <dgm:spPr/>
    </dgm:pt>
    <dgm:pt modelId="{1D5F57F1-7DFC-4E84-B613-FBED2BE79928}" type="pres">
      <dgm:prSet presAssocID="{3BC834C4-1B67-4C1C-9458-3D3FA09E6EF7}" presName="spacer" presStyleCnt="0"/>
      <dgm:spPr/>
    </dgm:pt>
    <dgm:pt modelId="{75CD1852-473D-43EA-9ABF-A90BAF57A197}" type="pres">
      <dgm:prSet presAssocID="{40189DE7-9A54-496D-A560-A33044F82C1C}" presName="parentText" presStyleLbl="node1" presStyleIdx="5" presStyleCnt="8">
        <dgm:presLayoutVars>
          <dgm:chMax val="0"/>
          <dgm:bulletEnabled val="1"/>
        </dgm:presLayoutVars>
      </dgm:prSet>
      <dgm:spPr/>
    </dgm:pt>
    <dgm:pt modelId="{6389CB0B-1DF7-4F94-958D-317A78E2670A}" type="pres">
      <dgm:prSet presAssocID="{D4F860D6-CC6A-4038-BABE-882EF3DA7B8A}" presName="spacer" presStyleCnt="0"/>
      <dgm:spPr/>
    </dgm:pt>
    <dgm:pt modelId="{04A6C574-6FA9-4941-A70A-4A4A947F1151}" type="pres">
      <dgm:prSet presAssocID="{FB0E1B71-E241-4648-8971-1C29C0780A08}" presName="parentText" presStyleLbl="node1" presStyleIdx="6" presStyleCnt="8">
        <dgm:presLayoutVars>
          <dgm:chMax val="0"/>
          <dgm:bulletEnabled val="1"/>
        </dgm:presLayoutVars>
      </dgm:prSet>
      <dgm:spPr/>
    </dgm:pt>
    <dgm:pt modelId="{683B41F0-3CCE-4CB0-9C23-5665C7BC71A9}" type="pres">
      <dgm:prSet presAssocID="{BD81CF38-DFA6-4779-8CAE-454E77DD6205}" presName="spacer" presStyleCnt="0"/>
      <dgm:spPr/>
    </dgm:pt>
    <dgm:pt modelId="{F7978973-EF9F-4537-9F4C-0580A9F8BE76}" type="pres">
      <dgm:prSet presAssocID="{6C026907-8FE3-44EF-BC69-F3D2775CE842}" presName="parentText" presStyleLbl="node1" presStyleIdx="7" presStyleCnt="8">
        <dgm:presLayoutVars>
          <dgm:chMax val="0"/>
          <dgm:bulletEnabled val="1"/>
        </dgm:presLayoutVars>
      </dgm:prSet>
      <dgm:spPr/>
    </dgm:pt>
  </dgm:ptLst>
  <dgm:cxnLst>
    <dgm:cxn modelId="{10F7B316-E87A-43A2-B873-9C3BD41F63D6}" type="presOf" srcId="{96681542-DFF6-46DC-8C91-8E1F2FCA0B66}" destId="{56DCF560-F298-4D86-AA9F-8B5CB000C311}" srcOrd="0" destOrd="0" presId="urn:microsoft.com/office/officeart/2005/8/layout/vList2"/>
    <dgm:cxn modelId="{7C96465C-174C-4D4C-B764-2641334E3A26}" srcId="{822B59DA-5588-4DA1-A949-0D92556274A4}" destId="{8ECF303B-B1FC-41BA-987C-869001938D9B}" srcOrd="4" destOrd="0" parTransId="{FB8A38B4-7B5A-42D9-9467-F38620E27E6D}" sibTransId="{3BC834C4-1B67-4C1C-9458-3D3FA09E6EF7}"/>
    <dgm:cxn modelId="{9CC7DB60-C7BF-48F0-B479-5888BECD030C}" srcId="{822B59DA-5588-4DA1-A949-0D92556274A4}" destId="{E1A0E362-A1D4-4D32-86A8-4E0F5AFC205C}" srcOrd="1" destOrd="0" parTransId="{43B3C731-7094-4BEA-9C29-11BF852FDBD4}" sibTransId="{9447ED5A-5BFF-44CF-972E-4EE6AB904F4F}"/>
    <dgm:cxn modelId="{BC595645-E7EB-43E7-8D7D-5749C956AE2D}" type="presOf" srcId="{40189DE7-9A54-496D-A560-A33044F82C1C}" destId="{75CD1852-473D-43EA-9ABF-A90BAF57A197}" srcOrd="0" destOrd="0" presId="urn:microsoft.com/office/officeart/2005/8/layout/vList2"/>
    <dgm:cxn modelId="{9595E34C-3DBE-45CF-AF0A-68F2CBD1497A}" srcId="{822B59DA-5588-4DA1-A949-0D92556274A4}" destId="{6C026907-8FE3-44EF-BC69-F3D2775CE842}" srcOrd="7" destOrd="0" parTransId="{6D49FCB5-4C39-4E8F-8E28-0013783C91F6}" sibTransId="{746D81CB-981F-4D91-ADA7-31B28ED0451A}"/>
    <dgm:cxn modelId="{BC720472-ADA8-4603-9105-B0CD3DB6F2BF}" srcId="{822B59DA-5588-4DA1-A949-0D92556274A4}" destId="{044642A8-CFBB-4B89-94C1-74452AE656AA}" srcOrd="2" destOrd="0" parTransId="{C1756861-E3A3-4CC6-8F90-8EDED7A90E58}" sibTransId="{05F31566-1D6B-46D7-9A52-267221B5AF86}"/>
    <dgm:cxn modelId="{EBF8D775-453B-4463-A414-F02319D147D8}" type="presOf" srcId="{E1A0E362-A1D4-4D32-86A8-4E0F5AFC205C}" destId="{2690BDE9-841F-4A8D-BF1E-F036F56599EE}" srcOrd="0" destOrd="0" presId="urn:microsoft.com/office/officeart/2005/8/layout/vList2"/>
    <dgm:cxn modelId="{9C921A7C-6389-42A8-A41D-615F867B89C2}" srcId="{822B59DA-5588-4DA1-A949-0D92556274A4}" destId="{40189DE7-9A54-496D-A560-A33044F82C1C}" srcOrd="5" destOrd="0" parTransId="{077AD76C-D683-4B52-B506-89C28D1C8D93}" sibTransId="{D4F860D6-CC6A-4038-BABE-882EF3DA7B8A}"/>
    <dgm:cxn modelId="{8ED6B57D-DFA0-4D82-B680-8644978DC9D4}" type="presOf" srcId="{FB0E1B71-E241-4648-8971-1C29C0780A08}" destId="{04A6C574-6FA9-4941-A70A-4A4A947F1151}" srcOrd="0" destOrd="0" presId="urn:microsoft.com/office/officeart/2005/8/layout/vList2"/>
    <dgm:cxn modelId="{EC009D7F-4BC0-4AB0-A875-A8F08A15EDBF}" type="presOf" srcId="{33ED87F0-A58F-4B42-A88E-99E78A176AD4}" destId="{82CD5A52-564A-4FA6-AB97-832737820F40}" srcOrd="0" destOrd="0" presId="urn:microsoft.com/office/officeart/2005/8/layout/vList2"/>
    <dgm:cxn modelId="{D9A00382-B3A3-45F0-8E59-0DF3B3C9A463}" type="presOf" srcId="{8ECF303B-B1FC-41BA-987C-869001938D9B}" destId="{1074237D-57FD-46F1-BB38-1CD3050EFFD8}" srcOrd="0" destOrd="0" presId="urn:microsoft.com/office/officeart/2005/8/layout/vList2"/>
    <dgm:cxn modelId="{71054382-592E-4363-8D92-0AD926BEB360}" type="presOf" srcId="{6C026907-8FE3-44EF-BC69-F3D2775CE842}" destId="{F7978973-EF9F-4537-9F4C-0580A9F8BE76}" srcOrd="0" destOrd="0" presId="urn:microsoft.com/office/officeart/2005/8/layout/vList2"/>
    <dgm:cxn modelId="{D1448C82-CE24-4728-8B34-154F9217A092}" srcId="{822B59DA-5588-4DA1-A949-0D92556274A4}" destId="{96681542-DFF6-46DC-8C91-8E1F2FCA0B66}" srcOrd="3" destOrd="0" parTransId="{D89173F5-6246-4FC5-95F7-6DC4F1682180}" sibTransId="{5B187B28-FA04-4E1B-99D8-2E3D5EDEA519}"/>
    <dgm:cxn modelId="{2AAC7FCE-79DF-447D-8B74-FCE0468D02B1}" srcId="{822B59DA-5588-4DA1-A949-0D92556274A4}" destId="{FB0E1B71-E241-4648-8971-1C29C0780A08}" srcOrd="6" destOrd="0" parTransId="{450A86FE-216E-43FF-BCFE-EFC89B3F46B3}" sibTransId="{BD81CF38-DFA6-4779-8CAE-454E77DD6205}"/>
    <dgm:cxn modelId="{CBA9B4CE-71C0-47B7-B178-4567660E936D}" type="presOf" srcId="{822B59DA-5588-4DA1-A949-0D92556274A4}" destId="{5F07E108-179C-4107-B505-69307F06F448}" srcOrd="0" destOrd="0" presId="urn:microsoft.com/office/officeart/2005/8/layout/vList2"/>
    <dgm:cxn modelId="{477F55D2-0DEA-4D91-8B19-E9B69409FF68}" srcId="{822B59DA-5588-4DA1-A949-0D92556274A4}" destId="{33ED87F0-A58F-4B42-A88E-99E78A176AD4}" srcOrd="0" destOrd="0" parTransId="{6C47F97F-6467-4B59-99DC-6BE2F15B6B9F}" sibTransId="{0206BAF5-729A-4AAF-B726-78E7FDAB3E9D}"/>
    <dgm:cxn modelId="{12E17DF5-C2D9-44FC-A6CE-A140D6A3386B}" type="presOf" srcId="{044642A8-CFBB-4B89-94C1-74452AE656AA}" destId="{AFDABAC6-5A98-4E89-82AF-1A5E75F1583A}" srcOrd="0" destOrd="0" presId="urn:microsoft.com/office/officeart/2005/8/layout/vList2"/>
    <dgm:cxn modelId="{DE3D3C9A-D9BD-40BB-B6BC-0C3CC7BB5E38}" type="presParOf" srcId="{5F07E108-179C-4107-B505-69307F06F448}" destId="{82CD5A52-564A-4FA6-AB97-832737820F40}" srcOrd="0" destOrd="0" presId="urn:microsoft.com/office/officeart/2005/8/layout/vList2"/>
    <dgm:cxn modelId="{E4326E77-25AB-440A-97C9-60ACBFB19C23}" type="presParOf" srcId="{5F07E108-179C-4107-B505-69307F06F448}" destId="{C3F456E6-3C8D-4EC3-9F6F-EE3C9E08FA5F}" srcOrd="1" destOrd="0" presId="urn:microsoft.com/office/officeart/2005/8/layout/vList2"/>
    <dgm:cxn modelId="{368298A2-36F2-423C-BEE3-050DDFCAD133}" type="presParOf" srcId="{5F07E108-179C-4107-B505-69307F06F448}" destId="{2690BDE9-841F-4A8D-BF1E-F036F56599EE}" srcOrd="2" destOrd="0" presId="urn:microsoft.com/office/officeart/2005/8/layout/vList2"/>
    <dgm:cxn modelId="{488EDA88-214D-48C5-BF6C-BF3CF09964EE}" type="presParOf" srcId="{5F07E108-179C-4107-B505-69307F06F448}" destId="{03184980-2ED5-4DE1-B8CF-40FDB845C6A0}" srcOrd="3" destOrd="0" presId="urn:microsoft.com/office/officeart/2005/8/layout/vList2"/>
    <dgm:cxn modelId="{48E06629-D2D1-414B-9219-10E9EE42EC65}" type="presParOf" srcId="{5F07E108-179C-4107-B505-69307F06F448}" destId="{AFDABAC6-5A98-4E89-82AF-1A5E75F1583A}" srcOrd="4" destOrd="0" presId="urn:microsoft.com/office/officeart/2005/8/layout/vList2"/>
    <dgm:cxn modelId="{B3F26C11-99D5-4C9B-90FD-E617F735EFF0}" type="presParOf" srcId="{5F07E108-179C-4107-B505-69307F06F448}" destId="{F2574BCA-6CE1-410F-9E19-2B8EF5B26A7B}" srcOrd="5" destOrd="0" presId="urn:microsoft.com/office/officeart/2005/8/layout/vList2"/>
    <dgm:cxn modelId="{93977437-C66F-4A9B-B500-9688BA3A9A35}" type="presParOf" srcId="{5F07E108-179C-4107-B505-69307F06F448}" destId="{56DCF560-F298-4D86-AA9F-8B5CB000C311}" srcOrd="6" destOrd="0" presId="urn:microsoft.com/office/officeart/2005/8/layout/vList2"/>
    <dgm:cxn modelId="{B775A14F-A070-45B5-B4E9-D04AEB281573}" type="presParOf" srcId="{5F07E108-179C-4107-B505-69307F06F448}" destId="{1A3F98AA-2332-4760-8498-55B5CD85D339}" srcOrd="7" destOrd="0" presId="urn:microsoft.com/office/officeart/2005/8/layout/vList2"/>
    <dgm:cxn modelId="{3FB9DA56-8AE0-44DB-986E-2D654191B0DC}" type="presParOf" srcId="{5F07E108-179C-4107-B505-69307F06F448}" destId="{1074237D-57FD-46F1-BB38-1CD3050EFFD8}" srcOrd="8" destOrd="0" presId="urn:microsoft.com/office/officeart/2005/8/layout/vList2"/>
    <dgm:cxn modelId="{5A209C43-5D08-45E1-9E9D-7E27065040F7}" type="presParOf" srcId="{5F07E108-179C-4107-B505-69307F06F448}" destId="{1D5F57F1-7DFC-4E84-B613-FBED2BE79928}" srcOrd="9" destOrd="0" presId="urn:microsoft.com/office/officeart/2005/8/layout/vList2"/>
    <dgm:cxn modelId="{13256A05-FE61-4ED9-9117-04101322DC1C}" type="presParOf" srcId="{5F07E108-179C-4107-B505-69307F06F448}" destId="{75CD1852-473D-43EA-9ABF-A90BAF57A197}" srcOrd="10" destOrd="0" presId="urn:microsoft.com/office/officeart/2005/8/layout/vList2"/>
    <dgm:cxn modelId="{F1121DB6-1E62-4A0E-BF3C-163BB766511C}" type="presParOf" srcId="{5F07E108-179C-4107-B505-69307F06F448}" destId="{6389CB0B-1DF7-4F94-958D-317A78E2670A}" srcOrd="11" destOrd="0" presId="urn:microsoft.com/office/officeart/2005/8/layout/vList2"/>
    <dgm:cxn modelId="{1CAA70DF-18D0-40C4-9BE1-82546E91FDD5}" type="presParOf" srcId="{5F07E108-179C-4107-B505-69307F06F448}" destId="{04A6C574-6FA9-4941-A70A-4A4A947F1151}" srcOrd="12" destOrd="0" presId="urn:microsoft.com/office/officeart/2005/8/layout/vList2"/>
    <dgm:cxn modelId="{15784CF1-F490-44C8-B4A5-62B3E05079AE}" type="presParOf" srcId="{5F07E108-179C-4107-B505-69307F06F448}" destId="{683B41F0-3CCE-4CB0-9C23-5665C7BC71A9}" srcOrd="13" destOrd="0" presId="urn:microsoft.com/office/officeart/2005/8/layout/vList2"/>
    <dgm:cxn modelId="{98448EFB-FF76-4D48-B258-0743D080A75F}" type="presParOf" srcId="{5F07E108-179C-4107-B505-69307F06F448}" destId="{F7978973-EF9F-4537-9F4C-0580A9F8BE76}"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76A1F4-7A86-4B0A-AAE9-52BC3CA9729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48E4415-B8DE-4EEE-B592-7648952C93E0}">
      <dgm:prSet/>
      <dgm:spPr/>
      <dgm:t>
        <a:bodyPr/>
        <a:lstStyle/>
        <a:p>
          <a:r>
            <a:rPr lang="en-US"/>
            <a:t>Executive Summary</a:t>
          </a:r>
        </a:p>
      </dgm:t>
    </dgm:pt>
    <dgm:pt modelId="{BD1820D2-C9F6-47D2-8E78-0D81921CB2F0}" type="parTrans" cxnId="{CC7CE206-E47A-4B0C-98AB-83F73B764B37}">
      <dgm:prSet/>
      <dgm:spPr/>
      <dgm:t>
        <a:bodyPr/>
        <a:lstStyle/>
        <a:p>
          <a:endParaRPr lang="en-US"/>
        </a:p>
      </dgm:t>
    </dgm:pt>
    <dgm:pt modelId="{8E9A6542-C519-4B50-AC6D-F4B97AAFA552}" type="sibTrans" cxnId="{CC7CE206-E47A-4B0C-98AB-83F73B764B37}">
      <dgm:prSet/>
      <dgm:spPr/>
      <dgm:t>
        <a:bodyPr/>
        <a:lstStyle/>
        <a:p>
          <a:endParaRPr lang="en-US"/>
        </a:p>
      </dgm:t>
    </dgm:pt>
    <dgm:pt modelId="{8519A17F-D37B-4B06-BE0E-86C7DF442E8C}">
      <dgm:prSet/>
      <dgm:spPr/>
      <dgm:t>
        <a:bodyPr/>
        <a:lstStyle/>
        <a:p>
          <a:r>
            <a:rPr lang="en-US"/>
            <a:t>Data collection methodology:</a:t>
          </a:r>
        </a:p>
      </dgm:t>
    </dgm:pt>
    <dgm:pt modelId="{1AE3FF01-8268-42AA-BE11-1C77CA1FDB6E}" type="parTrans" cxnId="{A95702A1-0098-4547-8603-198615C3AD8C}">
      <dgm:prSet/>
      <dgm:spPr/>
      <dgm:t>
        <a:bodyPr/>
        <a:lstStyle/>
        <a:p>
          <a:endParaRPr lang="en-US"/>
        </a:p>
      </dgm:t>
    </dgm:pt>
    <dgm:pt modelId="{E714EB7C-C84F-4577-BC34-82409F6F645C}" type="sibTrans" cxnId="{A95702A1-0098-4547-8603-198615C3AD8C}">
      <dgm:prSet/>
      <dgm:spPr/>
      <dgm:t>
        <a:bodyPr/>
        <a:lstStyle/>
        <a:p>
          <a:endParaRPr lang="en-US"/>
        </a:p>
      </dgm:t>
    </dgm:pt>
    <dgm:pt modelId="{6DCFE456-7684-4516-AE84-D39B3A12FC12}">
      <dgm:prSet/>
      <dgm:spPr/>
      <dgm:t>
        <a:bodyPr/>
        <a:lstStyle/>
        <a:p>
          <a:r>
            <a:rPr lang="en-US"/>
            <a:t>Perform data wrangling</a:t>
          </a:r>
        </a:p>
      </dgm:t>
    </dgm:pt>
    <dgm:pt modelId="{DBDDDCAD-B558-422F-8A6A-BAEDF9221F7F}" type="parTrans" cxnId="{0849A16C-D668-45E0-B572-785CABD9C085}">
      <dgm:prSet/>
      <dgm:spPr/>
      <dgm:t>
        <a:bodyPr/>
        <a:lstStyle/>
        <a:p>
          <a:endParaRPr lang="en-US"/>
        </a:p>
      </dgm:t>
    </dgm:pt>
    <dgm:pt modelId="{3BAA4B88-E6AE-4263-B67B-F7E916AA5E18}" type="sibTrans" cxnId="{0849A16C-D668-45E0-B572-785CABD9C085}">
      <dgm:prSet/>
      <dgm:spPr/>
      <dgm:t>
        <a:bodyPr/>
        <a:lstStyle/>
        <a:p>
          <a:endParaRPr lang="en-US"/>
        </a:p>
      </dgm:t>
    </dgm:pt>
    <dgm:pt modelId="{32D64A85-F7EA-44F9-A916-1F9B6350C251}">
      <dgm:prSet/>
      <dgm:spPr/>
      <dgm:t>
        <a:bodyPr/>
        <a:lstStyle/>
        <a:p>
          <a:r>
            <a:rPr lang="en-US"/>
            <a:t>Perform exploratory data analysis (EDA) using visualization and SQL</a:t>
          </a:r>
        </a:p>
      </dgm:t>
    </dgm:pt>
    <dgm:pt modelId="{81E0C9C8-9393-433B-950B-68CF652E553F}" type="parTrans" cxnId="{770DB397-313F-4732-A69D-861E43560D23}">
      <dgm:prSet/>
      <dgm:spPr/>
      <dgm:t>
        <a:bodyPr/>
        <a:lstStyle/>
        <a:p>
          <a:endParaRPr lang="en-US"/>
        </a:p>
      </dgm:t>
    </dgm:pt>
    <dgm:pt modelId="{D6A87868-CDF9-41F5-8C23-3B7AFB6A0066}" type="sibTrans" cxnId="{770DB397-313F-4732-A69D-861E43560D23}">
      <dgm:prSet/>
      <dgm:spPr/>
      <dgm:t>
        <a:bodyPr/>
        <a:lstStyle/>
        <a:p>
          <a:endParaRPr lang="en-US"/>
        </a:p>
      </dgm:t>
    </dgm:pt>
    <dgm:pt modelId="{A4B006C0-75EE-4341-9B8B-D5EDA23F64A7}">
      <dgm:prSet/>
      <dgm:spPr/>
      <dgm:t>
        <a:bodyPr/>
        <a:lstStyle/>
        <a:p>
          <a:r>
            <a:rPr lang="en-US"/>
            <a:t>Perform interactive visual analytics using Folium and Plotly Dash</a:t>
          </a:r>
        </a:p>
      </dgm:t>
    </dgm:pt>
    <dgm:pt modelId="{F38FA007-29A5-4588-B607-B6924F8569FC}" type="parTrans" cxnId="{FE401D94-2A4F-459F-B5AF-3DD19C4E7145}">
      <dgm:prSet/>
      <dgm:spPr/>
      <dgm:t>
        <a:bodyPr/>
        <a:lstStyle/>
        <a:p>
          <a:endParaRPr lang="en-US"/>
        </a:p>
      </dgm:t>
    </dgm:pt>
    <dgm:pt modelId="{D4C41B50-E110-44DC-9246-8D19B5298381}" type="sibTrans" cxnId="{FE401D94-2A4F-459F-B5AF-3DD19C4E7145}">
      <dgm:prSet/>
      <dgm:spPr/>
      <dgm:t>
        <a:bodyPr/>
        <a:lstStyle/>
        <a:p>
          <a:endParaRPr lang="en-US"/>
        </a:p>
      </dgm:t>
    </dgm:pt>
    <dgm:pt modelId="{70715B0D-191A-44A3-B96C-7494E854B776}">
      <dgm:prSet/>
      <dgm:spPr/>
      <dgm:t>
        <a:bodyPr/>
        <a:lstStyle/>
        <a:p>
          <a:r>
            <a:rPr lang="en-US"/>
            <a:t>Perform predictive analysis using classification models</a:t>
          </a:r>
        </a:p>
      </dgm:t>
    </dgm:pt>
    <dgm:pt modelId="{6C3AFBA4-3EF2-4FB0-A775-46FBF267F297}" type="parTrans" cxnId="{6898A06B-984D-4490-A898-418FF2636F24}">
      <dgm:prSet/>
      <dgm:spPr/>
      <dgm:t>
        <a:bodyPr/>
        <a:lstStyle/>
        <a:p>
          <a:endParaRPr lang="en-US"/>
        </a:p>
      </dgm:t>
    </dgm:pt>
    <dgm:pt modelId="{68BAACE7-217D-427D-8F8E-DB4A5550887B}" type="sibTrans" cxnId="{6898A06B-984D-4490-A898-418FF2636F24}">
      <dgm:prSet/>
      <dgm:spPr/>
      <dgm:t>
        <a:bodyPr/>
        <a:lstStyle/>
        <a:p>
          <a:endParaRPr lang="en-US"/>
        </a:p>
      </dgm:t>
    </dgm:pt>
    <dgm:pt modelId="{FB5FF482-29DB-4166-B95F-E0EBBB6621DD}" type="pres">
      <dgm:prSet presAssocID="{9276A1F4-7A86-4B0A-AAE9-52BC3CA97293}" presName="root" presStyleCnt="0">
        <dgm:presLayoutVars>
          <dgm:dir/>
          <dgm:resizeHandles val="exact"/>
        </dgm:presLayoutVars>
      </dgm:prSet>
      <dgm:spPr/>
    </dgm:pt>
    <dgm:pt modelId="{CB1C97E9-FE1B-4548-8E9B-83C5A812D20F}" type="pres">
      <dgm:prSet presAssocID="{248E4415-B8DE-4EEE-B592-7648952C93E0}" presName="compNode" presStyleCnt="0"/>
      <dgm:spPr/>
    </dgm:pt>
    <dgm:pt modelId="{1152B500-814A-4ADF-9AB5-3AF1326D55C2}" type="pres">
      <dgm:prSet presAssocID="{248E4415-B8DE-4EEE-B592-7648952C93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32F52985-6A99-4082-BB5F-64BF984D0695}" type="pres">
      <dgm:prSet presAssocID="{248E4415-B8DE-4EEE-B592-7648952C93E0}" presName="spaceRect" presStyleCnt="0"/>
      <dgm:spPr/>
    </dgm:pt>
    <dgm:pt modelId="{0366435C-F4AB-4CAD-AE52-E74B4646B195}" type="pres">
      <dgm:prSet presAssocID="{248E4415-B8DE-4EEE-B592-7648952C93E0}" presName="textRect" presStyleLbl="revTx" presStyleIdx="0" presStyleCnt="6">
        <dgm:presLayoutVars>
          <dgm:chMax val="1"/>
          <dgm:chPref val="1"/>
        </dgm:presLayoutVars>
      </dgm:prSet>
      <dgm:spPr/>
    </dgm:pt>
    <dgm:pt modelId="{0422A92D-1AEF-4A99-BDB6-FBD5C1ED307F}" type="pres">
      <dgm:prSet presAssocID="{8E9A6542-C519-4B50-AC6D-F4B97AAFA552}" presName="sibTrans" presStyleCnt="0"/>
      <dgm:spPr/>
    </dgm:pt>
    <dgm:pt modelId="{D02A7002-FE7B-4090-8C3D-3681DC09D94B}" type="pres">
      <dgm:prSet presAssocID="{8519A17F-D37B-4B06-BE0E-86C7DF442E8C}" presName="compNode" presStyleCnt="0"/>
      <dgm:spPr/>
    </dgm:pt>
    <dgm:pt modelId="{9AA499AE-CCC8-463E-A3B3-D58D512A2AE2}" type="pres">
      <dgm:prSet presAssocID="{8519A17F-D37B-4B06-BE0E-86C7DF442E8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9B1291B6-A1ED-4889-A909-DE937B63DF43}" type="pres">
      <dgm:prSet presAssocID="{8519A17F-D37B-4B06-BE0E-86C7DF442E8C}" presName="spaceRect" presStyleCnt="0"/>
      <dgm:spPr/>
    </dgm:pt>
    <dgm:pt modelId="{41000F39-5865-4172-AD24-282AF45E3FB9}" type="pres">
      <dgm:prSet presAssocID="{8519A17F-D37B-4B06-BE0E-86C7DF442E8C}" presName="textRect" presStyleLbl="revTx" presStyleIdx="1" presStyleCnt="6">
        <dgm:presLayoutVars>
          <dgm:chMax val="1"/>
          <dgm:chPref val="1"/>
        </dgm:presLayoutVars>
      </dgm:prSet>
      <dgm:spPr/>
    </dgm:pt>
    <dgm:pt modelId="{A40A72DD-723B-4F0C-A11C-F80EA10124B9}" type="pres">
      <dgm:prSet presAssocID="{E714EB7C-C84F-4577-BC34-82409F6F645C}" presName="sibTrans" presStyleCnt="0"/>
      <dgm:spPr/>
    </dgm:pt>
    <dgm:pt modelId="{52F37D35-1D1F-4CCC-83C8-FF75E5BF2911}" type="pres">
      <dgm:prSet presAssocID="{6DCFE456-7684-4516-AE84-D39B3A12FC12}" presName="compNode" presStyleCnt="0"/>
      <dgm:spPr/>
    </dgm:pt>
    <dgm:pt modelId="{B9295AF5-E230-4216-B108-3446F58E190E}" type="pres">
      <dgm:prSet presAssocID="{6DCFE456-7684-4516-AE84-D39B3A12FC1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se de datos"/>
        </a:ext>
      </dgm:extLst>
    </dgm:pt>
    <dgm:pt modelId="{54E910D9-E85C-471C-B40F-E8B59FB9DB51}" type="pres">
      <dgm:prSet presAssocID="{6DCFE456-7684-4516-AE84-D39B3A12FC12}" presName="spaceRect" presStyleCnt="0"/>
      <dgm:spPr/>
    </dgm:pt>
    <dgm:pt modelId="{E4341C9B-D1FC-4ED4-AE94-DBFD8333E330}" type="pres">
      <dgm:prSet presAssocID="{6DCFE456-7684-4516-AE84-D39B3A12FC12}" presName="textRect" presStyleLbl="revTx" presStyleIdx="2" presStyleCnt="6">
        <dgm:presLayoutVars>
          <dgm:chMax val="1"/>
          <dgm:chPref val="1"/>
        </dgm:presLayoutVars>
      </dgm:prSet>
      <dgm:spPr/>
    </dgm:pt>
    <dgm:pt modelId="{DB7084F8-1471-4366-B478-8D056E247541}" type="pres">
      <dgm:prSet presAssocID="{3BAA4B88-E6AE-4263-B67B-F7E916AA5E18}" presName="sibTrans" presStyleCnt="0"/>
      <dgm:spPr/>
    </dgm:pt>
    <dgm:pt modelId="{5F4E162C-A041-4945-8034-9A20BF288327}" type="pres">
      <dgm:prSet presAssocID="{32D64A85-F7EA-44F9-A916-1F9B6350C251}" presName="compNode" presStyleCnt="0"/>
      <dgm:spPr/>
    </dgm:pt>
    <dgm:pt modelId="{D7048F36-2FA1-46E2-93F6-692EFBE3E800}" type="pres">
      <dgm:prSet presAssocID="{32D64A85-F7EA-44F9-A916-1F9B6350C2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stadísticas"/>
        </a:ext>
      </dgm:extLst>
    </dgm:pt>
    <dgm:pt modelId="{CE061640-AC7F-457A-A611-23F9BD649B6B}" type="pres">
      <dgm:prSet presAssocID="{32D64A85-F7EA-44F9-A916-1F9B6350C251}" presName="spaceRect" presStyleCnt="0"/>
      <dgm:spPr/>
    </dgm:pt>
    <dgm:pt modelId="{D0CCFF9B-C3BD-4E6D-B4FA-ACB7C4E15C01}" type="pres">
      <dgm:prSet presAssocID="{32D64A85-F7EA-44F9-A916-1F9B6350C251}" presName="textRect" presStyleLbl="revTx" presStyleIdx="3" presStyleCnt="6">
        <dgm:presLayoutVars>
          <dgm:chMax val="1"/>
          <dgm:chPref val="1"/>
        </dgm:presLayoutVars>
      </dgm:prSet>
      <dgm:spPr/>
    </dgm:pt>
    <dgm:pt modelId="{9CF02B00-861A-4201-93C7-CC57DF5F3CF4}" type="pres">
      <dgm:prSet presAssocID="{D6A87868-CDF9-41F5-8C23-3B7AFB6A0066}" presName="sibTrans" presStyleCnt="0"/>
      <dgm:spPr/>
    </dgm:pt>
    <dgm:pt modelId="{9D7F9769-79CA-425C-AF4E-7AE74DFF590D}" type="pres">
      <dgm:prSet presAssocID="{A4B006C0-75EE-4341-9B8B-D5EDA23F64A7}" presName="compNode" presStyleCnt="0"/>
      <dgm:spPr/>
    </dgm:pt>
    <dgm:pt modelId="{8FCA9B5B-BAA7-46FA-9092-DC2AA9580775}" type="pres">
      <dgm:prSet presAssocID="{A4B006C0-75EE-4341-9B8B-D5EDA23F64A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1E0BBB00-51E1-4214-813B-B4F8971F3D2A}" type="pres">
      <dgm:prSet presAssocID="{A4B006C0-75EE-4341-9B8B-D5EDA23F64A7}" presName="spaceRect" presStyleCnt="0"/>
      <dgm:spPr/>
    </dgm:pt>
    <dgm:pt modelId="{531C2C92-E028-470E-982E-0600D891BF6A}" type="pres">
      <dgm:prSet presAssocID="{A4B006C0-75EE-4341-9B8B-D5EDA23F64A7}" presName="textRect" presStyleLbl="revTx" presStyleIdx="4" presStyleCnt="6">
        <dgm:presLayoutVars>
          <dgm:chMax val="1"/>
          <dgm:chPref val="1"/>
        </dgm:presLayoutVars>
      </dgm:prSet>
      <dgm:spPr/>
    </dgm:pt>
    <dgm:pt modelId="{7D896ACD-A52A-447F-9302-BA8B03BD22D8}" type="pres">
      <dgm:prSet presAssocID="{D4C41B50-E110-44DC-9246-8D19B5298381}" presName="sibTrans" presStyleCnt="0"/>
      <dgm:spPr/>
    </dgm:pt>
    <dgm:pt modelId="{822A3DD8-173A-4F9A-948E-1707D6DBA9C1}" type="pres">
      <dgm:prSet presAssocID="{70715B0D-191A-44A3-B96C-7494E854B776}" presName="compNode" presStyleCnt="0"/>
      <dgm:spPr/>
    </dgm:pt>
    <dgm:pt modelId="{38D373F0-5923-4F0D-AF74-FB0A840B5754}" type="pres">
      <dgm:prSet presAssocID="{70715B0D-191A-44A3-B96C-7494E854B7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rca de verificación"/>
        </a:ext>
      </dgm:extLst>
    </dgm:pt>
    <dgm:pt modelId="{63827B29-5037-41B1-A1F9-0E79FB90A670}" type="pres">
      <dgm:prSet presAssocID="{70715B0D-191A-44A3-B96C-7494E854B776}" presName="spaceRect" presStyleCnt="0"/>
      <dgm:spPr/>
    </dgm:pt>
    <dgm:pt modelId="{EE819A51-A79D-48E3-9587-C82FC38BC124}" type="pres">
      <dgm:prSet presAssocID="{70715B0D-191A-44A3-B96C-7494E854B776}" presName="textRect" presStyleLbl="revTx" presStyleIdx="5" presStyleCnt="6">
        <dgm:presLayoutVars>
          <dgm:chMax val="1"/>
          <dgm:chPref val="1"/>
        </dgm:presLayoutVars>
      </dgm:prSet>
      <dgm:spPr/>
    </dgm:pt>
  </dgm:ptLst>
  <dgm:cxnLst>
    <dgm:cxn modelId="{CC7CE206-E47A-4B0C-98AB-83F73B764B37}" srcId="{9276A1F4-7A86-4B0A-AAE9-52BC3CA97293}" destId="{248E4415-B8DE-4EEE-B592-7648952C93E0}" srcOrd="0" destOrd="0" parTransId="{BD1820D2-C9F6-47D2-8E78-0D81921CB2F0}" sibTransId="{8E9A6542-C519-4B50-AC6D-F4B97AAFA552}"/>
    <dgm:cxn modelId="{2CB1DC11-89DE-42E2-8695-E0183A24FA23}" type="presOf" srcId="{32D64A85-F7EA-44F9-A916-1F9B6350C251}" destId="{D0CCFF9B-C3BD-4E6D-B4FA-ACB7C4E15C01}" srcOrd="0" destOrd="0" presId="urn:microsoft.com/office/officeart/2018/2/layout/IconLabelList"/>
    <dgm:cxn modelId="{F165331A-537D-4E0D-BC3B-FB157C0D9A62}" type="presOf" srcId="{A4B006C0-75EE-4341-9B8B-D5EDA23F64A7}" destId="{531C2C92-E028-470E-982E-0600D891BF6A}" srcOrd="0" destOrd="0" presId="urn:microsoft.com/office/officeart/2018/2/layout/IconLabelList"/>
    <dgm:cxn modelId="{2BED252E-8C5C-4320-8E00-2F394D397106}" type="presOf" srcId="{248E4415-B8DE-4EEE-B592-7648952C93E0}" destId="{0366435C-F4AB-4CAD-AE52-E74B4646B195}" srcOrd="0" destOrd="0" presId="urn:microsoft.com/office/officeart/2018/2/layout/IconLabelList"/>
    <dgm:cxn modelId="{6898A06B-984D-4490-A898-418FF2636F24}" srcId="{9276A1F4-7A86-4B0A-AAE9-52BC3CA97293}" destId="{70715B0D-191A-44A3-B96C-7494E854B776}" srcOrd="5" destOrd="0" parTransId="{6C3AFBA4-3EF2-4FB0-A775-46FBF267F297}" sibTransId="{68BAACE7-217D-427D-8F8E-DB4A5550887B}"/>
    <dgm:cxn modelId="{0849A16C-D668-45E0-B572-785CABD9C085}" srcId="{9276A1F4-7A86-4B0A-AAE9-52BC3CA97293}" destId="{6DCFE456-7684-4516-AE84-D39B3A12FC12}" srcOrd="2" destOrd="0" parTransId="{DBDDDCAD-B558-422F-8A6A-BAEDF9221F7F}" sibTransId="{3BAA4B88-E6AE-4263-B67B-F7E916AA5E18}"/>
    <dgm:cxn modelId="{BEA6434D-11CE-4A7B-9DEE-F790C7FC385B}" type="presOf" srcId="{6DCFE456-7684-4516-AE84-D39B3A12FC12}" destId="{E4341C9B-D1FC-4ED4-AE94-DBFD8333E330}" srcOrd="0" destOrd="0" presId="urn:microsoft.com/office/officeart/2018/2/layout/IconLabelList"/>
    <dgm:cxn modelId="{AC906852-3A81-408C-954B-211DD715B3DA}" type="presOf" srcId="{70715B0D-191A-44A3-B96C-7494E854B776}" destId="{EE819A51-A79D-48E3-9587-C82FC38BC124}" srcOrd="0" destOrd="0" presId="urn:microsoft.com/office/officeart/2018/2/layout/IconLabelList"/>
    <dgm:cxn modelId="{FE401D94-2A4F-459F-B5AF-3DD19C4E7145}" srcId="{9276A1F4-7A86-4B0A-AAE9-52BC3CA97293}" destId="{A4B006C0-75EE-4341-9B8B-D5EDA23F64A7}" srcOrd="4" destOrd="0" parTransId="{F38FA007-29A5-4588-B607-B6924F8569FC}" sibTransId="{D4C41B50-E110-44DC-9246-8D19B5298381}"/>
    <dgm:cxn modelId="{770DB397-313F-4732-A69D-861E43560D23}" srcId="{9276A1F4-7A86-4B0A-AAE9-52BC3CA97293}" destId="{32D64A85-F7EA-44F9-A916-1F9B6350C251}" srcOrd="3" destOrd="0" parTransId="{81E0C9C8-9393-433B-950B-68CF652E553F}" sibTransId="{D6A87868-CDF9-41F5-8C23-3B7AFB6A0066}"/>
    <dgm:cxn modelId="{A95702A1-0098-4547-8603-198615C3AD8C}" srcId="{9276A1F4-7A86-4B0A-AAE9-52BC3CA97293}" destId="{8519A17F-D37B-4B06-BE0E-86C7DF442E8C}" srcOrd="1" destOrd="0" parTransId="{1AE3FF01-8268-42AA-BE11-1C77CA1FDB6E}" sibTransId="{E714EB7C-C84F-4577-BC34-82409F6F645C}"/>
    <dgm:cxn modelId="{3C8FD6E9-D5C5-4D06-9958-5CB074BC021A}" type="presOf" srcId="{9276A1F4-7A86-4B0A-AAE9-52BC3CA97293}" destId="{FB5FF482-29DB-4166-B95F-E0EBBB6621DD}" srcOrd="0" destOrd="0" presId="urn:microsoft.com/office/officeart/2018/2/layout/IconLabelList"/>
    <dgm:cxn modelId="{C90AD2FD-A478-4ED0-974E-C32328911FF8}" type="presOf" srcId="{8519A17F-D37B-4B06-BE0E-86C7DF442E8C}" destId="{41000F39-5865-4172-AD24-282AF45E3FB9}" srcOrd="0" destOrd="0" presId="urn:microsoft.com/office/officeart/2018/2/layout/IconLabelList"/>
    <dgm:cxn modelId="{6508CACD-8041-47AF-B7D0-DB5AD8035BBF}" type="presParOf" srcId="{FB5FF482-29DB-4166-B95F-E0EBBB6621DD}" destId="{CB1C97E9-FE1B-4548-8E9B-83C5A812D20F}" srcOrd="0" destOrd="0" presId="urn:microsoft.com/office/officeart/2018/2/layout/IconLabelList"/>
    <dgm:cxn modelId="{72119FA0-13C5-4AC8-A780-AF65A88FD242}" type="presParOf" srcId="{CB1C97E9-FE1B-4548-8E9B-83C5A812D20F}" destId="{1152B500-814A-4ADF-9AB5-3AF1326D55C2}" srcOrd="0" destOrd="0" presId="urn:microsoft.com/office/officeart/2018/2/layout/IconLabelList"/>
    <dgm:cxn modelId="{11A9B16E-263A-49C8-830A-4388FB600FD5}" type="presParOf" srcId="{CB1C97E9-FE1B-4548-8E9B-83C5A812D20F}" destId="{32F52985-6A99-4082-BB5F-64BF984D0695}" srcOrd="1" destOrd="0" presId="urn:microsoft.com/office/officeart/2018/2/layout/IconLabelList"/>
    <dgm:cxn modelId="{195EB48A-F943-4711-B365-2F9EF1A9B1C6}" type="presParOf" srcId="{CB1C97E9-FE1B-4548-8E9B-83C5A812D20F}" destId="{0366435C-F4AB-4CAD-AE52-E74B4646B195}" srcOrd="2" destOrd="0" presId="urn:microsoft.com/office/officeart/2018/2/layout/IconLabelList"/>
    <dgm:cxn modelId="{D09AF768-D409-491D-A5A5-14E5D1DF6A3F}" type="presParOf" srcId="{FB5FF482-29DB-4166-B95F-E0EBBB6621DD}" destId="{0422A92D-1AEF-4A99-BDB6-FBD5C1ED307F}" srcOrd="1" destOrd="0" presId="urn:microsoft.com/office/officeart/2018/2/layout/IconLabelList"/>
    <dgm:cxn modelId="{961EF37C-9746-4167-A7FC-2B7D85AC57EA}" type="presParOf" srcId="{FB5FF482-29DB-4166-B95F-E0EBBB6621DD}" destId="{D02A7002-FE7B-4090-8C3D-3681DC09D94B}" srcOrd="2" destOrd="0" presId="urn:microsoft.com/office/officeart/2018/2/layout/IconLabelList"/>
    <dgm:cxn modelId="{8159E7BC-799F-46D4-9B60-B688CA5A2DAB}" type="presParOf" srcId="{D02A7002-FE7B-4090-8C3D-3681DC09D94B}" destId="{9AA499AE-CCC8-463E-A3B3-D58D512A2AE2}" srcOrd="0" destOrd="0" presId="urn:microsoft.com/office/officeart/2018/2/layout/IconLabelList"/>
    <dgm:cxn modelId="{FB46C879-A652-43AE-8BC4-D43701B58768}" type="presParOf" srcId="{D02A7002-FE7B-4090-8C3D-3681DC09D94B}" destId="{9B1291B6-A1ED-4889-A909-DE937B63DF43}" srcOrd="1" destOrd="0" presId="urn:microsoft.com/office/officeart/2018/2/layout/IconLabelList"/>
    <dgm:cxn modelId="{C8D21776-7370-45C5-B3CF-1EB5CAC6ADBB}" type="presParOf" srcId="{D02A7002-FE7B-4090-8C3D-3681DC09D94B}" destId="{41000F39-5865-4172-AD24-282AF45E3FB9}" srcOrd="2" destOrd="0" presId="urn:microsoft.com/office/officeart/2018/2/layout/IconLabelList"/>
    <dgm:cxn modelId="{70F57BBB-5C83-443F-94EA-B9191621E6FC}" type="presParOf" srcId="{FB5FF482-29DB-4166-B95F-E0EBBB6621DD}" destId="{A40A72DD-723B-4F0C-A11C-F80EA10124B9}" srcOrd="3" destOrd="0" presId="urn:microsoft.com/office/officeart/2018/2/layout/IconLabelList"/>
    <dgm:cxn modelId="{1070E023-4CD0-443C-B71D-822CD9E4C5BF}" type="presParOf" srcId="{FB5FF482-29DB-4166-B95F-E0EBBB6621DD}" destId="{52F37D35-1D1F-4CCC-83C8-FF75E5BF2911}" srcOrd="4" destOrd="0" presId="urn:microsoft.com/office/officeart/2018/2/layout/IconLabelList"/>
    <dgm:cxn modelId="{1FCCAA22-045D-4E98-9B70-E42D328758A1}" type="presParOf" srcId="{52F37D35-1D1F-4CCC-83C8-FF75E5BF2911}" destId="{B9295AF5-E230-4216-B108-3446F58E190E}" srcOrd="0" destOrd="0" presId="urn:microsoft.com/office/officeart/2018/2/layout/IconLabelList"/>
    <dgm:cxn modelId="{92C236E9-617C-4CFD-A393-D3FA0224BB9A}" type="presParOf" srcId="{52F37D35-1D1F-4CCC-83C8-FF75E5BF2911}" destId="{54E910D9-E85C-471C-B40F-E8B59FB9DB51}" srcOrd="1" destOrd="0" presId="urn:microsoft.com/office/officeart/2018/2/layout/IconLabelList"/>
    <dgm:cxn modelId="{0DA7E33D-14C0-4E64-B42E-380B64604734}" type="presParOf" srcId="{52F37D35-1D1F-4CCC-83C8-FF75E5BF2911}" destId="{E4341C9B-D1FC-4ED4-AE94-DBFD8333E330}" srcOrd="2" destOrd="0" presId="urn:microsoft.com/office/officeart/2018/2/layout/IconLabelList"/>
    <dgm:cxn modelId="{692433A2-6556-457A-A6EA-71F02DF378FA}" type="presParOf" srcId="{FB5FF482-29DB-4166-B95F-E0EBBB6621DD}" destId="{DB7084F8-1471-4366-B478-8D056E247541}" srcOrd="5" destOrd="0" presId="urn:microsoft.com/office/officeart/2018/2/layout/IconLabelList"/>
    <dgm:cxn modelId="{5614447C-5096-4E9F-8FCB-655BC1A9EFA2}" type="presParOf" srcId="{FB5FF482-29DB-4166-B95F-E0EBBB6621DD}" destId="{5F4E162C-A041-4945-8034-9A20BF288327}" srcOrd="6" destOrd="0" presId="urn:microsoft.com/office/officeart/2018/2/layout/IconLabelList"/>
    <dgm:cxn modelId="{CE5A9D73-6621-46E0-9179-131494643CAF}" type="presParOf" srcId="{5F4E162C-A041-4945-8034-9A20BF288327}" destId="{D7048F36-2FA1-46E2-93F6-692EFBE3E800}" srcOrd="0" destOrd="0" presId="urn:microsoft.com/office/officeart/2018/2/layout/IconLabelList"/>
    <dgm:cxn modelId="{71725558-C131-4325-AAE7-A4DB7904E6E5}" type="presParOf" srcId="{5F4E162C-A041-4945-8034-9A20BF288327}" destId="{CE061640-AC7F-457A-A611-23F9BD649B6B}" srcOrd="1" destOrd="0" presId="urn:microsoft.com/office/officeart/2018/2/layout/IconLabelList"/>
    <dgm:cxn modelId="{B298DB7C-CD13-4480-BD70-4A2EF033501B}" type="presParOf" srcId="{5F4E162C-A041-4945-8034-9A20BF288327}" destId="{D0CCFF9B-C3BD-4E6D-B4FA-ACB7C4E15C01}" srcOrd="2" destOrd="0" presId="urn:microsoft.com/office/officeart/2018/2/layout/IconLabelList"/>
    <dgm:cxn modelId="{D5A6DCF0-35AA-483C-96B5-335E38591FFD}" type="presParOf" srcId="{FB5FF482-29DB-4166-B95F-E0EBBB6621DD}" destId="{9CF02B00-861A-4201-93C7-CC57DF5F3CF4}" srcOrd="7" destOrd="0" presId="urn:microsoft.com/office/officeart/2018/2/layout/IconLabelList"/>
    <dgm:cxn modelId="{6F528EB5-F27A-4EB0-B666-E71C823D65B9}" type="presParOf" srcId="{FB5FF482-29DB-4166-B95F-E0EBBB6621DD}" destId="{9D7F9769-79CA-425C-AF4E-7AE74DFF590D}" srcOrd="8" destOrd="0" presId="urn:microsoft.com/office/officeart/2018/2/layout/IconLabelList"/>
    <dgm:cxn modelId="{C442F2A9-E219-419A-B7DB-420C44E189EF}" type="presParOf" srcId="{9D7F9769-79CA-425C-AF4E-7AE74DFF590D}" destId="{8FCA9B5B-BAA7-46FA-9092-DC2AA9580775}" srcOrd="0" destOrd="0" presId="urn:microsoft.com/office/officeart/2018/2/layout/IconLabelList"/>
    <dgm:cxn modelId="{11A8C4FF-6BF7-460C-9809-692177E0F9E2}" type="presParOf" srcId="{9D7F9769-79CA-425C-AF4E-7AE74DFF590D}" destId="{1E0BBB00-51E1-4214-813B-B4F8971F3D2A}" srcOrd="1" destOrd="0" presId="urn:microsoft.com/office/officeart/2018/2/layout/IconLabelList"/>
    <dgm:cxn modelId="{CEB821F8-5A8B-4787-B560-6061C8E292A6}" type="presParOf" srcId="{9D7F9769-79CA-425C-AF4E-7AE74DFF590D}" destId="{531C2C92-E028-470E-982E-0600D891BF6A}" srcOrd="2" destOrd="0" presId="urn:microsoft.com/office/officeart/2018/2/layout/IconLabelList"/>
    <dgm:cxn modelId="{A61EE4AB-8298-4B75-B205-023D1CC63130}" type="presParOf" srcId="{FB5FF482-29DB-4166-B95F-E0EBBB6621DD}" destId="{7D896ACD-A52A-447F-9302-BA8B03BD22D8}" srcOrd="9" destOrd="0" presId="urn:microsoft.com/office/officeart/2018/2/layout/IconLabelList"/>
    <dgm:cxn modelId="{AEB59204-1699-4651-A31A-8A8A462638F3}" type="presParOf" srcId="{FB5FF482-29DB-4166-B95F-E0EBBB6621DD}" destId="{822A3DD8-173A-4F9A-948E-1707D6DBA9C1}" srcOrd="10" destOrd="0" presId="urn:microsoft.com/office/officeart/2018/2/layout/IconLabelList"/>
    <dgm:cxn modelId="{BAC71BF6-D5EE-4322-81DA-DC720FE75ABC}" type="presParOf" srcId="{822A3DD8-173A-4F9A-948E-1707D6DBA9C1}" destId="{38D373F0-5923-4F0D-AF74-FB0A840B5754}" srcOrd="0" destOrd="0" presId="urn:microsoft.com/office/officeart/2018/2/layout/IconLabelList"/>
    <dgm:cxn modelId="{5B52C181-2D16-49B9-B9B2-7BC879584234}" type="presParOf" srcId="{822A3DD8-173A-4F9A-948E-1707D6DBA9C1}" destId="{63827B29-5037-41B1-A1F9-0E79FB90A670}" srcOrd="1" destOrd="0" presId="urn:microsoft.com/office/officeart/2018/2/layout/IconLabelList"/>
    <dgm:cxn modelId="{691D1886-353C-471A-B702-C36EDC3405C7}" type="presParOf" srcId="{822A3DD8-173A-4F9A-948E-1707D6DBA9C1}" destId="{EE819A51-A79D-48E3-9587-C82FC38BC12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C92C48-1DEA-4E49-A3E9-D003DD91D07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42F65DA-1BEF-4407-A243-A110A36AF933}">
      <dgm:prSet/>
      <dgm:spPr/>
      <dgm:t>
        <a:bodyPr/>
        <a:lstStyle/>
        <a:p>
          <a:r>
            <a:rPr lang="es-ES" b="1" i="0" baseline="0"/>
            <a:t>SpaceX API:</a:t>
          </a:r>
          <a:endParaRPr lang="en-US"/>
        </a:p>
      </dgm:t>
    </dgm:pt>
    <dgm:pt modelId="{503E4BBA-9F43-49B5-8EA9-D6657E5EC211}" type="parTrans" cxnId="{BA6974D0-913D-4278-8AD2-C94201AB3AA3}">
      <dgm:prSet/>
      <dgm:spPr/>
      <dgm:t>
        <a:bodyPr/>
        <a:lstStyle/>
        <a:p>
          <a:endParaRPr lang="en-US"/>
        </a:p>
      </dgm:t>
    </dgm:pt>
    <dgm:pt modelId="{915CD488-4B0C-4DDB-B89C-79B51784065F}" type="sibTrans" cxnId="{BA6974D0-913D-4278-8AD2-C94201AB3AA3}">
      <dgm:prSet/>
      <dgm:spPr/>
      <dgm:t>
        <a:bodyPr/>
        <a:lstStyle/>
        <a:p>
          <a:endParaRPr lang="en-US"/>
        </a:p>
      </dgm:t>
    </dgm:pt>
    <dgm:pt modelId="{12DFB0B9-600D-45D3-B771-B1390EAB575E}">
      <dgm:prSet/>
      <dgm:spPr/>
      <dgm:t>
        <a:bodyPr/>
        <a:lstStyle/>
        <a:p>
          <a:r>
            <a:rPr lang="es-ES" b="0" i="0" baseline="0"/>
            <a:t>Endpoint: https://api.spacexdata.com/v4/rockets/ </a:t>
          </a:r>
          <a:endParaRPr lang="en-US"/>
        </a:p>
      </dgm:t>
    </dgm:pt>
    <dgm:pt modelId="{703FA8DE-0F01-425B-A925-D53F7104345C}" type="parTrans" cxnId="{9F875940-AF35-4FB2-A76A-3973FCD0235F}">
      <dgm:prSet/>
      <dgm:spPr/>
      <dgm:t>
        <a:bodyPr/>
        <a:lstStyle/>
        <a:p>
          <a:endParaRPr lang="en-US"/>
        </a:p>
      </dgm:t>
    </dgm:pt>
    <dgm:pt modelId="{88E8A81D-C1B6-452F-914E-34D1AB12BA77}" type="sibTrans" cxnId="{9F875940-AF35-4FB2-A76A-3973FCD0235F}">
      <dgm:prSet/>
      <dgm:spPr/>
      <dgm:t>
        <a:bodyPr/>
        <a:lstStyle/>
        <a:p>
          <a:endParaRPr lang="en-US"/>
        </a:p>
      </dgm:t>
    </dgm:pt>
    <dgm:pt modelId="{61EB1148-C07E-4288-A72E-4F2CDD2B5749}">
      <dgm:prSet/>
      <dgm:spPr/>
      <dgm:t>
        <a:bodyPr/>
        <a:lstStyle/>
        <a:p>
          <a:r>
            <a:rPr lang="es-ES" b="0" i="0" baseline="0"/>
            <a:t>Filtered data to include only Falcon 9 launches </a:t>
          </a:r>
          <a:endParaRPr lang="en-US"/>
        </a:p>
      </dgm:t>
    </dgm:pt>
    <dgm:pt modelId="{844F26FD-45B2-4CEC-ACE7-16E8F0A093C0}" type="parTrans" cxnId="{8205376B-ADE8-472A-BE80-6671D30D71FE}">
      <dgm:prSet/>
      <dgm:spPr/>
      <dgm:t>
        <a:bodyPr/>
        <a:lstStyle/>
        <a:p>
          <a:endParaRPr lang="en-US"/>
        </a:p>
      </dgm:t>
    </dgm:pt>
    <dgm:pt modelId="{F3252631-960C-4B6B-9020-7E6F350F11C8}" type="sibTrans" cxnId="{8205376B-ADE8-472A-BE80-6671D30D71FE}">
      <dgm:prSet/>
      <dgm:spPr/>
      <dgm:t>
        <a:bodyPr/>
        <a:lstStyle/>
        <a:p>
          <a:endParaRPr lang="en-US"/>
        </a:p>
      </dgm:t>
    </dgm:pt>
    <dgm:pt modelId="{B3C7138B-91FF-4540-AF1A-DCC4FF589849}">
      <dgm:prSet/>
      <dgm:spPr/>
      <dgm:t>
        <a:bodyPr/>
        <a:lstStyle/>
        <a:p>
          <a:r>
            <a:rPr lang="es-ES" b="0" i="0" baseline="0"/>
            <a:t>Handled missing values by replacing with column means </a:t>
          </a:r>
          <a:endParaRPr lang="en-US"/>
        </a:p>
      </dgm:t>
    </dgm:pt>
    <dgm:pt modelId="{DD46E431-8578-4076-8E5F-862D1E74B516}" type="parTrans" cxnId="{AE18ACB5-9A59-4C15-B6FB-9DC8E130635C}">
      <dgm:prSet/>
      <dgm:spPr/>
      <dgm:t>
        <a:bodyPr/>
        <a:lstStyle/>
        <a:p>
          <a:endParaRPr lang="en-US"/>
        </a:p>
      </dgm:t>
    </dgm:pt>
    <dgm:pt modelId="{DBEC0236-4E97-4C78-80F7-9C704FB8FCFA}" type="sibTrans" cxnId="{AE18ACB5-9A59-4C15-B6FB-9DC8E130635C}">
      <dgm:prSet/>
      <dgm:spPr/>
      <dgm:t>
        <a:bodyPr/>
        <a:lstStyle/>
        <a:p>
          <a:endParaRPr lang="en-US"/>
        </a:p>
      </dgm:t>
    </dgm:pt>
    <dgm:pt modelId="{82132068-2A4B-4B5F-98F3-14C5A89545EA}">
      <dgm:prSet/>
      <dgm:spPr/>
      <dgm:t>
        <a:bodyPr/>
        <a:lstStyle/>
        <a:p>
          <a:r>
            <a:rPr lang="es-ES" b="0" i="0" baseline="0"/>
            <a:t>Final dataset: 90 rows × 17 columns </a:t>
          </a:r>
          <a:endParaRPr lang="en-US"/>
        </a:p>
      </dgm:t>
    </dgm:pt>
    <dgm:pt modelId="{264F353F-E1DC-4E31-84A4-39EAB29D7A59}" type="parTrans" cxnId="{2F843C9F-8DF3-44F0-880A-86CA6C126278}">
      <dgm:prSet/>
      <dgm:spPr/>
      <dgm:t>
        <a:bodyPr/>
        <a:lstStyle/>
        <a:p>
          <a:endParaRPr lang="en-US"/>
        </a:p>
      </dgm:t>
    </dgm:pt>
    <dgm:pt modelId="{D2569C5A-166E-47F5-8594-EF314CDD7368}" type="sibTrans" cxnId="{2F843C9F-8DF3-44F0-880A-86CA6C126278}">
      <dgm:prSet/>
      <dgm:spPr/>
      <dgm:t>
        <a:bodyPr/>
        <a:lstStyle/>
        <a:p>
          <a:endParaRPr lang="en-US"/>
        </a:p>
      </dgm:t>
    </dgm:pt>
    <dgm:pt modelId="{4074410D-7D02-44D8-B90C-A04BF1ADC313}">
      <dgm:prSet/>
      <dgm:spPr/>
      <dgm:t>
        <a:bodyPr/>
        <a:lstStyle/>
        <a:p>
          <a:r>
            <a:rPr lang="es-ES" b="1" i="0" baseline="0"/>
            <a:t>Web Scraping:</a:t>
          </a:r>
          <a:endParaRPr lang="en-US"/>
        </a:p>
      </dgm:t>
    </dgm:pt>
    <dgm:pt modelId="{B197550B-6105-4B45-9080-F2A11CB91421}" type="parTrans" cxnId="{094B2408-8F94-4AC7-80E1-240758041090}">
      <dgm:prSet/>
      <dgm:spPr/>
      <dgm:t>
        <a:bodyPr/>
        <a:lstStyle/>
        <a:p>
          <a:endParaRPr lang="en-US"/>
        </a:p>
      </dgm:t>
    </dgm:pt>
    <dgm:pt modelId="{BF315A3F-50FD-426A-87D2-3166059CC15D}" type="sibTrans" cxnId="{094B2408-8F94-4AC7-80E1-240758041090}">
      <dgm:prSet/>
      <dgm:spPr/>
      <dgm:t>
        <a:bodyPr/>
        <a:lstStyle/>
        <a:p>
          <a:endParaRPr lang="en-US"/>
        </a:p>
      </dgm:t>
    </dgm:pt>
    <dgm:pt modelId="{19AC1FFE-5D6D-4083-AE3A-FDFE6996AF22}">
      <dgm:prSet/>
      <dgm:spPr/>
      <dgm:t>
        <a:bodyPr/>
        <a:lstStyle/>
        <a:p>
          <a:r>
            <a:rPr lang="es-ES" b="0" i="0" baseline="0"/>
            <a:t>Source: Wikipedia List of Falcon 9 and Falcon Heavy launches </a:t>
          </a:r>
          <a:endParaRPr lang="en-US"/>
        </a:p>
      </dgm:t>
    </dgm:pt>
    <dgm:pt modelId="{05AD1337-DC50-4CD4-B0F6-5EE1F788C3CE}" type="parTrans" cxnId="{74925356-49F2-4DE7-8F34-B75474844AC6}">
      <dgm:prSet/>
      <dgm:spPr/>
      <dgm:t>
        <a:bodyPr/>
        <a:lstStyle/>
        <a:p>
          <a:endParaRPr lang="en-US"/>
        </a:p>
      </dgm:t>
    </dgm:pt>
    <dgm:pt modelId="{FFCDD33E-DA5A-4368-8BA8-7FF353B05989}" type="sibTrans" cxnId="{74925356-49F2-4DE7-8F34-B75474844AC6}">
      <dgm:prSet/>
      <dgm:spPr/>
      <dgm:t>
        <a:bodyPr/>
        <a:lstStyle/>
        <a:p>
          <a:endParaRPr lang="en-US"/>
        </a:p>
      </dgm:t>
    </dgm:pt>
    <dgm:pt modelId="{F721D316-234F-4FE7-9CB6-EDBBFF433EF5}">
      <dgm:prSet/>
      <dgm:spPr/>
      <dgm:t>
        <a:bodyPr/>
        <a:lstStyle/>
        <a:p>
          <a:r>
            <a:rPr lang="es-ES" b="0" i="0" baseline="0"/>
            <a:t>Extracted comprehensive launch data </a:t>
          </a:r>
          <a:endParaRPr lang="en-US"/>
        </a:p>
      </dgm:t>
    </dgm:pt>
    <dgm:pt modelId="{25484EC1-0C61-4E3B-BC09-D1E7D689FAB6}" type="parTrans" cxnId="{54607801-D731-4491-B1DF-7CDE4EECA898}">
      <dgm:prSet/>
      <dgm:spPr/>
      <dgm:t>
        <a:bodyPr/>
        <a:lstStyle/>
        <a:p>
          <a:endParaRPr lang="en-US"/>
        </a:p>
      </dgm:t>
    </dgm:pt>
    <dgm:pt modelId="{8CEE1B11-12CC-48B4-9BA3-541E86040850}" type="sibTrans" cxnId="{54607801-D731-4491-B1DF-7CDE4EECA898}">
      <dgm:prSet/>
      <dgm:spPr/>
      <dgm:t>
        <a:bodyPr/>
        <a:lstStyle/>
        <a:p>
          <a:endParaRPr lang="en-US"/>
        </a:p>
      </dgm:t>
    </dgm:pt>
    <dgm:pt modelId="{EA27667E-BAB1-4670-A0DA-86F91EEFC5C2}">
      <dgm:prSet/>
      <dgm:spPr/>
      <dgm:t>
        <a:bodyPr/>
        <a:lstStyle/>
        <a:p>
          <a:r>
            <a:rPr lang="es-ES" b="0" i="0" baseline="0"/>
            <a:t>Resulted in 121 rows × 11 columns </a:t>
          </a:r>
          <a:endParaRPr lang="en-US"/>
        </a:p>
      </dgm:t>
    </dgm:pt>
    <dgm:pt modelId="{D7497BBC-C9AE-45A3-B266-1DA66FECA46E}" type="parTrans" cxnId="{A191C7B6-96A1-49A9-B42C-A8088B70E89D}">
      <dgm:prSet/>
      <dgm:spPr/>
      <dgm:t>
        <a:bodyPr/>
        <a:lstStyle/>
        <a:p>
          <a:endParaRPr lang="en-US"/>
        </a:p>
      </dgm:t>
    </dgm:pt>
    <dgm:pt modelId="{6C4E6192-1FA9-41C0-BE85-9EAEC750900A}" type="sibTrans" cxnId="{A191C7B6-96A1-49A9-B42C-A8088B70E89D}">
      <dgm:prSet/>
      <dgm:spPr/>
      <dgm:t>
        <a:bodyPr/>
        <a:lstStyle/>
        <a:p>
          <a:endParaRPr lang="en-US"/>
        </a:p>
      </dgm:t>
    </dgm:pt>
    <dgm:pt modelId="{34839765-5A8D-4363-9457-49A8D9FC11FF}">
      <dgm:prSet/>
      <dgm:spPr/>
      <dgm:t>
        <a:bodyPr/>
        <a:lstStyle/>
        <a:p>
          <a:r>
            <a:rPr lang="es-ES" b="0" i="0" baseline="0"/>
            <a:t>Combined and processed for analysis </a:t>
          </a:r>
          <a:endParaRPr lang="en-US"/>
        </a:p>
      </dgm:t>
    </dgm:pt>
    <dgm:pt modelId="{E1FD78C5-46D6-4B18-892F-86353165CE63}" type="parTrans" cxnId="{7BEB5EEF-D9DF-4039-B0D6-22711686A638}">
      <dgm:prSet/>
      <dgm:spPr/>
      <dgm:t>
        <a:bodyPr/>
        <a:lstStyle/>
        <a:p>
          <a:endParaRPr lang="en-US"/>
        </a:p>
      </dgm:t>
    </dgm:pt>
    <dgm:pt modelId="{8010E2C6-08FE-4B39-A6D4-6675AE10BBD1}" type="sibTrans" cxnId="{7BEB5EEF-D9DF-4039-B0D6-22711686A638}">
      <dgm:prSet/>
      <dgm:spPr/>
      <dgm:t>
        <a:bodyPr/>
        <a:lstStyle/>
        <a:p>
          <a:endParaRPr lang="en-US"/>
        </a:p>
      </dgm:t>
    </dgm:pt>
    <dgm:pt modelId="{9893EE41-A14B-44E7-861D-71F8409821BE}">
      <dgm:prSet/>
      <dgm:spPr/>
      <dgm:t>
        <a:bodyPr/>
        <a:lstStyle/>
        <a:p>
          <a:r>
            <a:rPr lang="es-ES" b="1" i="0" baseline="0"/>
            <a:t>Data Processing Pipeline</a:t>
          </a:r>
          <a:endParaRPr lang="en-US"/>
        </a:p>
      </dgm:t>
    </dgm:pt>
    <dgm:pt modelId="{CD813371-B98C-4F37-9B78-CF9DCEFC04AF}" type="parTrans" cxnId="{7CDC83B1-FC82-4A4D-859C-60E143655EA3}">
      <dgm:prSet/>
      <dgm:spPr/>
      <dgm:t>
        <a:bodyPr/>
        <a:lstStyle/>
        <a:p>
          <a:endParaRPr lang="en-US"/>
        </a:p>
      </dgm:t>
    </dgm:pt>
    <dgm:pt modelId="{200B8C91-F19E-42C7-9F82-707F8157E43C}" type="sibTrans" cxnId="{7CDC83B1-FC82-4A4D-859C-60E143655EA3}">
      <dgm:prSet/>
      <dgm:spPr/>
      <dgm:t>
        <a:bodyPr/>
        <a:lstStyle/>
        <a:p>
          <a:endParaRPr lang="en-US"/>
        </a:p>
      </dgm:t>
    </dgm:pt>
    <dgm:pt modelId="{A16CF013-0F11-4F4E-B147-3C4DF59A6B82}">
      <dgm:prSet/>
      <dgm:spPr/>
      <dgm:t>
        <a:bodyPr/>
        <a:lstStyle/>
        <a:p>
          <a:r>
            <a:rPr lang="es-ES" b="1" i="0" baseline="0"/>
            <a:t>Data Wrangling:</a:t>
          </a:r>
          <a:r>
            <a:rPr lang="es-ES" b="0" i="0" baseline="0"/>
            <a:t> Cleaned missing values, standardized formats </a:t>
          </a:r>
          <a:endParaRPr lang="en-US"/>
        </a:p>
      </dgm:t>
    </dgm:pt>
    <dgm:pt modelId="{AACCF505-D31D-4274-B002-6A1E090F8F7D}" type="parTrans" cxnId="{A0F3F28E-639B-4241-AEB1-4BF47BB36892}">
      <dgm:prSet/>
      <dgm:spPr/>
      <dgm:t>
        <a:bodyPr/>
        <a:lstStyle/>
        <a:p>
          <a:endParaRPr lang="en-US"/>
        </a:p>
      </dgm:t>
    </dgm:pt>
    <dgm:pt modelId="{49CC9617-EBC7-4CD2-884F-B1BF0E1C8FA0}" type="sibTrans" cxnId="{A0F3F28E-639B-4241-AEB1-4BF47BB36892}">
      <dgm:prSet/>
      <dgm:spPr/>
      <dgm:t>
        <a:bodyPr/>
        <a:lstStyle/>
        <a:p>
          <a:endParaRPr lang="en-US"/>
        </a:p>
      </dgm:t>
    </dgm:pt>
    <dgm:pt modelId="{D28253DB-6F7B-4A61-865C-C534488506EB}">
      <dgm:prSet/>
      <dgm:spPr/>
      <dgm:t>
        <a:bodyPr/>
        <a:lstStyle/>
        <a:p>
          <a:r>
            <a:rPr lang="es-ES" b="1" i="0" baseline="0"/>
            <a:t>Feature Engineering:</a:t>
          </a:r>
          <a:r>
            <a:rPr lang="es-ES" b="0" i="0" baseline="0"/>
            <a:t> One-hot encoding for categorical variables </a:t>
          </a:r>
          <a:endParaRPr lang="en-US"/>
        </a:p>
      </dgm:t>
    </dgm:pt>
    <dgm:pt modelId="{2D289D11-C0A5-4399-9580-F84451B6190A}" type="parTrans" cxnId="{64BA18BD-4CCF-4895-A72F-C26ED0DB4A45}">
      <dgm:prSet/>
      <dgm:spPr/>
      <dgm:t>
        <a:bodyPr/>
        <a:lstStyle/>
        <a:p>
          <a:endParaRPr lang="en-US"/>
        </a:p>
      </dgm:t>
    </dgm:pt>
    <dgm:pt modelId="{4CF89940-EC1C-4537-A2FD-A0C1E9DF5883}" type="sibTrans" cxnId="{64BA18BD-4CCF-4895-A72F-C26ED0DB4A45}">
      <dgm:prSet/>
      <dgm:spPr/>
      <dgm:t>
        <a:bodyPr/>
        <a:lstStyle/>
        <a:p>
          <a:endParaRPr lang="en-US"/>
        </a:p>
      </dgm:t>
    </dgm:pt>
    <dgm:pt modelId="{EBE6F826-453E-464A-A5A0-38D88F69E343}">
      <dgm:prSet/>
      <dgm:spPr/>
      <dgm:t>
        <a:bodyPr/>
        <a:lstStyle/>
        <a:p>
          <a:r>
            <a:rPr lang="es-ES" b="1" i="0" baseline="0"/>
            <a:t>Target Creation:</a:t>
          </a:r>
          <a:r>
            <a:rPr lang="es-ES" b="0" i="0" baseline="0"/>
            <a:t> Binary classification (0=failure, 1=success) </a:t>
          </a:r>
          <a:endParaRPr lang="en-US"/>
        </a:p>
      </dgm:t>
    </dgm:pt>
    <dgm:pt modelId="{1FA93C98-7DCC-4540-A800-EFAB5D3F921E}" type="parTrans" cxnId="{B782386A-11AB-4329-8522-694A9EB9675D}">
      <dgm:prSet/>
      <dgm:spPr/>
      <dgm:t>
        <a:bodyPr/>
        <a:lstStyle/>
        <a:p>
          <a:endParaRPr lang="en-US"/>
        </a:p>
      </dgm:t>
    </dgm:pt>
    <dgm:pt modelId="{E479F19A-A335-4575-A15C-11F6159D84CC}" type="sibTrans" cxnId="{B782386A-11AB-4329-8522-694A9EB9675D}">
      <dgm:prSet/>
      <dgm:spPr/>
      <dgm:t>
        <a:bodyPr/>
        <a:lstStyle/>
        <a:p>
          <a:endParaRPr lang="en-US"/>
        </a:p>
      </dgm:t>
    </dgm:pt>
    <dgm:pt modelId="{11EF9B27-39B0-4190-9D97-913AFD5CD9A9}">
      <dgm:prSet/>
      <dgm:spPr/>
      <dgm:t>
        <a:bodyPr/>
        <a:lstStyle/>
        <a:p>
          <a:r>
            <a:rPr lang="es-ES" b="1" i="0" baseline="0"/>
            <a:t>Final Dataset:</a:t>
          </a:r>
          <a:r>
            <a:rPr lang="es-ES" b="0" i="0" baseline="0"/>
            <a:t> 90 instances × 83 features </a:t>
          </a:r>
          <a:endParaRPr lang="en-US"/>
        </a:p>
      </dgm:t>
    </dgm:pt>
    <dgm:pt modelId="{3CB6AC52-2E65-44EC-811C-9BCDAE476139}" type="parTrans" cxnId="{CC93E9EA-B5F7-41F2-8FDD-753E4B75755E}">
      <dgm:prSet/>
      <dgm:spPr/>
      <dgm:t>
        <a:bodyPr/>
        <a:lstStyle/>
        <a:p>
          <a:endParaRPr lang="en-US"/>
        </a:p>
      </dgm:t>
    </dgm:pt>
    <dgm:pt modelId="{35A02413-8D1A-4288-9E8E-C63E2FD1F75B}" type="sibTrans" cxnId="{CC93E9EA-B5F7-41F2-8FDD-753E4B75755E}">
      <dgm:prSet/>
      <dgm:spPr/>
      <dgm:t>
        <a:bodyPr/>
        <a:lstStyle/>
        <a:p>
          <a:endParaRPr lang="en-US"/>
        </a:p>
      </dgm:t>
    </dgm:pt>
    <dgm:pt modelId="{2E8CDCA1-AADC-4570-B2A9-44B05A2ED6F6}">
      <dgm:prSet/>
      <dgm:spPr/>
      <dgm:t>
        <a:bodyPr/>
        <a:lstStyle/>
        <a:p>
          <a:r>
            <a:rPr lang="es-ES" b="1" i="0" baseline="0"/>
            <a:t>Analytical Approach</a:t>
          </a:r>
          <a:endParaRPr lang="en-US"/>
        </a:p>
      </dgm:t>
    </dgm:pt>
    <dgm:pt modelId="{0DDD10E2-2155-4758-8727-2FD2931B4A3C}" type="parTrans" cxnId="{B257A9B1-889D-4F40-B328-7A78E665E561}">
      <dgm:prSet/>
      <dgm:spPr/>
      <dgm:t>
        <a:bodyPr/>
        <a:lstStyle/>
        <a:p>
          <a:endParaRPr lang="en-US"/>
        </a:p>
      </dgm:t>
    </dgm:pt>
    <dgm:pt modelId="{35D76B05-055F-4567-AB7B-A63893D7BF0A}" type="sibTrans" cxnId="{B257A9B1-889D-4F40-B328-7A78E665E561}">
      <dgm:prSet/>
      <dgm:spPr/>
      <dgm:t>
        <a:bodyPr/>
        <a:lstStyle/>
        <a:p>
          <a:endParaRPr lang="en-US"/>
        </a:p>
      </dgm:t>
    </dgm:pt>
    <dgm:pt modelId="{C1BA8F95-7C1B-4F9C-A84E-5D7D1EA91EB9}">
      <dgm:prSet/>
      <dgm:spPr/>
      <dgm:t>
        <a:bodyPr/>
        <a:lstStyle/>
        <a:p>
          <a:r>
            <a:rPr lang="es-ES" b="1" i="0" baseline="0"/>
            <a:t>EDA with Visualization:</a:t>
          </a:r>
          <a:r>
            <a:rPr lang="es-ES" b="0" i="0" baseline="0"/>
            <a:t> Matplotlib, Seaborn for pattern discovery </a:t>
          </a:r>
          <a:endParaRPr lang="en-US"/>
        </a:p>
      </dgm:t>
    </dgm:pt>
    <dgm:pt modelId="{48A5C5C8-563E-47B7-8684-E6DA15F67CF6}" type="parTrans" cxnId="{4BF42F2A-B3F3-41B5-A9FC-304EAA1B006C}">
      <dgm:prSet/>
      <dgm:spPr/>
      <dgm:t>
        <a:bodyPr/>
        <a:lstStyle/>
        <a:p>
          <a:endParaRPr lang="en-US"/>
        </a:p>
      </dgm:t>
    </dgm:pt>
    <dgm:pt modelId="{69405200-E565-4CEA-B79C-4A700C01ECFA}" type="sibTrans" cxnId="{4BF42F2A-B3F3-41B5-A9FC-304EAA1B006C}">
      <dgm:prSet/>
      <dgm:spPr/>
      <dgm:t>
        <a:bodyPr/>
        <a:lstStyle/>
        <a:p>
          <a:endParaRPr lang="en-US"/>
        </a:p>
      </dgm:t>
    </dgm:pt>
    <dgm:pt modelId="{01EA0EE6-A963-4BF7-A695-89A8D3AD7DA8}">
      <dgm:prSet/>
      <dgm:spPr/>
      <dgm:t>
        <a:bodyPr/>
        <a:lstStyle/>
        <a:p>
          <a:r>
            <a:rPr lang="es-ES" b="1" i="0" baseline="0"/>
            <a:t>EDA with SQL:</a:t>
          </a:r>
          <a:r>
            <a:rPr lang="es-ES" b="0" i="0" baseline="0"/>
            <a:t> Database queries for statistical insights </a:t>
          </a:r>
          <a:endParaRPr lang="en-US"/>
        </a:p>
      </dgm:t>
    </dgm:pt>
    <dgm:pt modelId="{D650486A-CF93-4DDF-96B2-6D2C460671EF}" type="parTrans" cxnId="{863E9E94-941C-4DBE-8B1B-739BAF164E9E}">
      <dgm:prSet/>
      <dgm:spPr/>
      <dgm:t>
        <a:bodyPr/>
        <a:lstStyle/>
        <a:p>
          <a:endParaRPr lang="en-US"/>
        </a:p>
      </dgm:t>
    </dgm:pt>
    <dgm:pt modelId="{7DDFEEA8-499B-409A-883B-B7CACED69286}" type="sibTrans" cxnId="{863E9E94-941C-4DBE-8B1B-739BAF164E9E}">
      <dgm:prSet/>
      <dgm:spPr/>
      <dgm:t>
        <a:bodyPr/>
        <a:lstStyle/>
        <a:p>
          <a:endParaRPr lang="en-US"/>
        </a:p>
      </dgm:t>
    </dgm:pt>
    <dgm:pt modelId="{AB54F8CF-F384-48E6-8C24-CC2E1440D784}">
      <dgm:prSet/>
      <dgm:spPr/>
      <dgm:t>
        <a:bodyPr/>
        <a:lstStyle/>
        <a:p>
          <a:r>
            <a:rPr lang="es-ES" b="1" i="0" baseline="0"/>
            <a:t>Interactive Analytics:</a:t>
          </a:r>
          <a:r>
            <a:rPr lang="es-ES" b="0" i="0" baseline="0"/>
            <a:t> Folium maps and Plotly Dash dashboards </a:t>
          </a:r>
          <a:endParaRPr lang="en-US"/>
        </a:p>
      </dgm:t>
    </dgm:pt>
    <dgm:pt modelId="{5CA21F5F-4E35-4D72-9BDA-3ECCBCD396E6}" type="parTrans" cxnId="{AD3EA62B-3B37-4D36-83EE-3FDC0856AF8A}">
      <dgm:prSet/>
      <dgm:spPr/>
      <dgm:t>
        <a:bodyPr/>
        <a:lstStyle/>
        <a:p>
          <a:endParaRPr lang="en-US"/>
        </a:p>
      </dgm:t>
    </dgm:pt>
    <dgm:pt modelId="{D793341E-2FD1-4BD8-956E-C3CDB95E6962}" type="sibTrans" cxnId="{AD3EA62B-3B37-4D36-83EE-3FDC0856AF8A}">
      <dgm:prSet/>
      <dgm:spPr/>
      <dgm:t>
        <a:bodyPr/>
        <a:lstStyle/>
        <a:p>
          <a:endParaRPr lang="en-US"/>
        </a:p>
      </dgm:t>
    </dgm:pt>
    <dgm:pt modelId="{8F36800B-BE1E-4E34-975F-E2CAF473699D}">
      <dgm:prSet/>
      <dgm:spPr/>
      <dgm:t>
        <a:bodyPr/>
        <a:lstStyle/>
        <a:p>
          <a:r>
            <a:rPr lang="es-ES" b="1" i="0" baseline="0"/>
            <a:t>Predictive Modeling:</a:t>
          </a:r>
          <a:r>
            <a:rPr lang="es-ES" b="0" i="0" baseline="0"/>
            <a:t> Scikit-learn classification algorithms with hyperparameter tuning</a:t>
          </a:r>
          <a:endParaRPr lang="en-US"/>
        </a:p>
      </dgm:t>
    </dgm:pt>
    <dgm:pt modelId="{08C3D1CF-50E5-44DE-8024-58910F43761E}" type="parTrans" cxnId="{E976C0F4-5455-44BE-895B-7B88E8C06131}">
      <dgm:prSet/>
      <dgm:spPr/>
      <dgm:t>
        <a:bodyPr/>
        <a:lstStyle/>
        <a:p>
          <a:endParaRPr lang="en-US"/>
        </a:p>
      </dgm:t>
    </dgm:pt>
    <dgm:pt modelId="{EF93FB58-754E-4893-91AC-1B79DE975E90}" type="sibTrans" cxnId="{E976C0F4-5455-44BE-895B-7B88E8C06131}">
      <dgm:prSet/>
      <dgm:spPr/>
      <dgm:t>
        <a:bodyPr/>
        <a:lstStyle/>
        <a:p>
          <a:endParaRPr lang="en-US"/>
        </a:p>
      </dgm:t>
    </dgm:pt>
    <dgm:pt modelId="{84062CEA-56DF-4F11-B9C9-B18467B35717}" type="pres">
      <dgm:prSet presAssocID="{67C92C48-1DEA-4E49-A3E9-D003DD91D072}" presName="diagram" presStyleCnt="0">
        <dgm:presLayoutVars>
          <dgm:dir/>
          <dgm:resizeHandles val="exact"/>
        </dgm:presLayoutVars>
      </dgm:prSet>
      <dgm:spPr/>
    </dgm:pt>
    <dgm:pt modelId="{B35E03E1-4C38-4F4D-9278-97C2784136F9}" type="pres">
      <dgm:prSet presAssocID="{E42F65DA-1BEF-4407-A243-A110A36AF933}" presName="node" presStyleLbl="node1" presStyleIdx="0" presStyleCnt="20">
        <dgm:presLayoutVars>
          <dgm:bulletEnabled val="1"/>
        </dgm:presLayoutVars>
      </dgm:prSet>
      <dgm:spPr/>
    </dgm:pt>
    <dgm:pt modelId="{40426EE4-2539-4DCB-8138-C9951830CC48}" type="pres">
      <dgm:prSet presAssocID="{915CD488-4B0C-4DDB-B89C-79B51784065F}" presName="sibTrans" presStyleCnt="0"/>
      <dgm:spPr/>
    </dgm:pt>
    <dgm:pt modelId="{5F4BB103-3532-49CC-AC87-BBA5D6E440E1}" type="pres">
      <dgm:prSet presAssocID="{12DFB0B9-600D-45D3-B771-B1390EAB575E}" presName="node" presStyleLbl="node1" presStyleIdx="1" presStyleCnt="20">
        <dgm:presLayoutVars>
          <dgm:bulletEnabled val="1"/>
        </dgm:presLayoutVars>
      </dgm:prSet>
      <dgm:spPr/>
    </dgm:pt>
    <dgm:pt modelId="{F423A1A5-FCC2-424C-A3C4-A10172392B7E}" type="pres">
      <dgm:prSet presAssocID="{88E8A81D-C1B6-452F-914E-34D1AB12BA77}" presName="sibTrans" presStyleCnt="0"/>
      <dgm:spPr/>
    </dgm:pt>
    <dgm:pt modelId="{412B91BA-D681-4247-8AB5-022416098F5E}" type="pres">
      <dgm:prSet presAssocID="{61EB1148-C07E-4288-A72E-4F2CDD2B5749}" presName="node" presStyleLbl="node1" presStyleIdx="2" presStyleCnt="20">
        <dgm:presLayoutVars>
          <dgm:bulletEnabled val="1"/>
        </dgm:presLayoutVars>
      </dgm:prSet>
      <dgm:spPr/>
    </dgm:pt>
    <dgm:pt modelId="{6C726915-DF39-457E-B49F-D114EC5E0617}" type="pres">
      <dgm:prSet presAssocID="{F3252631-960C-4B6B-9020-7E6F350F11C8}" presName="sibTrans" presStyleCnt="0"/>
      <dgm:spPr/>
    </dgm:pt>
    <dgm:pt modelId="{A47A0199-8213-46B4-ABE4-CC40941511FE}" type="pres">
      <dgm:prSet presAssocID="{B3C7138B-91FF-4540-AF1A-DCC4FF589849}" presName="node" presStyleLbl="node1" presStyleIdx="3" presStyleCnt="20">
        <dgm:presLayoutVars>
          <dgm:bulletEnabled val="1"/>
        </dgm:presLayoutVars>
      </dgm:prSet>
      <dgm:spPr/>
    </dgm:pt>
    <dgm:pt modelId="{220B0C5A-3EFD-41B5-A67A-77B0A8147D40}" type="pres">
      <dgm:prSet presAssocID="{DBEC0236-4E97-4C78-80F7-9C704FB8FCFA}" presName="sibTrans" presStyleCnt="0"/>
      <dgm:spPr/>
    </dgm:pt>
    <dgm:pt modelId="{A8258004-3DDB-47A2-A8AE-5C6C7A6E120E}" type="pres">
      <dgm:prSet presAssocID="{82132068-2A4B-4B5F-98F3-14C5A89545EA}" presName="node" presStyleLbl="node1" presStyleIdx="4" presStyleCnt="20">
        <dgm:presLayoutVars>
          <dgm:bulletEnabled val="1"/>
        </dgm:presLayoutVars>
      </dgm:prSet>
      <dgm:spPr/>
    </dgm:pt>
    <dgm:pt modelId="{D63AABDA-FC95-46B2-A4C0-AF88AE385AFC}" type="pres">
      <dgm:prSet presAssocID="{D2569C5A-166E-47F5-8594-EF314CDD7368}" presName="sibTrans" presStyleCnt="0"/>
      <dgm:spPr/>
    </dgm:pt>
    <dgm:pt modelId="{7D6979E1-6A3D-4589-9ADA-1402A95B0A0A}" type="pres">
      <dgm:prSet presAssocID="{4074410D-7D02-44D8-B90C-A04BF1ADC313}" presName="node" presStyleLbl="node1" presStyleIdx="5" presStyleCnt="20">
        <dgm:presLayoutVars>
          <dgm:bulletEnabled val="1"/>
        </dgm:presLayoutVars>
      </dgm:prSet>
      <dgm:spPr/>
    </dgm:pt>
    <dgm:pt modelId="{A654E117-D14F-44E1-A494-366AF55859AB}" type="pres">
      <dgm:prSet presAssocID="{BF315A3F-50FD-426A-87D2-3166059CC15D}" presName="sibTrans" presStyleCnt="0"/>
      <dgm:spPr/>
    </dgm:pt>
    <dgm:pt modelId="{4C1EF2DC-EED4-4A50-A1E4-126496BD234F}" type="pres">
      <dgm:prSet presAssocID="{19AC1FFE-5D6D-4083-AE3A-FDFE6996AF22}" presName="node" presStyleLbl="node1" presStyleIdx="6" presStyleCnt="20">
        <dgm:presLayoutVars>
          <dgm:bulletEnabled val="1"/>
        </dgm:presLayoutVars>
      </dgm:prSet>
      <dgm:spPr/>
    </dgm:pt>
    <dgm:pt modelId="{D08D8D8E-B70E-487A-9F06-5FF4BEF11512}" type="pres">
      <dgm:prSet presAssocID="{FFCDD33E-DA5A-4368-8BA8-7FF353B05989}" presName="sibTrans" presStyleCnt="0"/>
      <dgm:spPr/>
    </dgm:pt>
    <dgm:pt modelId="{E6AABED3-55A1-4688-A607-5441B9CF68EA}" type="pres">
      <dgm:prSet presAssocID="{F721D316-234F-4FE7-9CB6-EDBBFF433EF5}" presName="node" presStyleLbl="node1" presStyleIdx="7" presStyleCnt="20">
        <dgm:presLayoutVars>
          <dgm:bulletEnabled val="1"/>
        </dgm:presLayoutVars>
      </dgm:prSet>
      <dgm:spPr/>
    </dgm:pt>
    <dgm:pt modelId="{DA1B48FB-8949-4D50-860F-A67601090C48}" type="pres">
      <dgm:prSet presAssocID="{8CEE1B11-12CC-48B4-9BA3-541E86040850}" presName="sibTrans" presStyleCnt="0"/>
      <dgm:spPr/>
    </dgm:pt>
    <dgm:pt modelId="{EA8973CE-3FE0-4380-BD29-DA0E69782209}" type="pres">
      <dgm:prSet presAssocID="{EA27667E-BAB1-4670-A0DA-86F91EEFC5C2}" presName="node" presStyleLbl="node1" presStyleIdx="8" presStyleCnt="20">
        <dgm:presLayoutVars>
          <dgm:bulletEnabled val="1"/>
        </dgm:presLayoutVars>
      </dgm:prSet>
      <dgm:spPr/>
    </dgm:pt>
    <dgm:pt modelId="{BD8872CD-7E66-4D1E-B599-77123881507F}" type="pres">
      <dgm:prSet presAssocID="{6C4E6192-1FA9-41C0-BE85-9EAEC750900A}" presName="sibTrans" presStyleCnt="0"/>
      <dgm:spPr/>
    </dgm:pt>
    <dgm:pt modelId="{D112890B-3EB5-4AD6-AAD0-7D80EC8B52D2}" type="pres">
      <dgm:prSet presAssocID="{34839765-5A8D-4363-9457-49A8D9FC11FF}" presName="node" presStyleLbl="node1" presStyleIdx="9" presStyleCnt="20">
        <dgm:presLayoutVars>
          <dgm:bulletEnabled val="1"/>
        </dgm:presLayoutVars>
      </dgm:prSet>
      <dgm:spPr/>
    </dgm:pt>
    <dgm:pt modelId="{3D97B65E-80A1-4721-83AA-EDCE3080C8A7}" type="pres">
      <dgm:prSet presAssocID="{8010E2C6-08FE-4B39-A6D4-6675AE10BBD1}" presName="sibTrans" presStyleCnt="0"/>
      <dgm:spPr/>
    </dgm:pt>
    <dgm:pt modelId="{3B4E4E1B-CB7A-43E7-B4C9-C056DB0DA96F}" type="pres">
      <dgm:prSet presAssocID="{9893EE41-A14B-44E7-861D-71F8409821BE}" presName="node" presStyleLbl="node1" presStyleIdx="10" presStyleCnt="20">
        <dgm:presLayoutVars>
          <dgm:bulletEnabled val="1"/>
        </dgm:presLayoutVars>
      </dgm:prSet>
      <dgm:spPr/>
    </dgm:pt>
    <dgm:pt modelId="{2ACAA3D9-49E6-486D-AA06-8177BC965038}" type="pres">
      <dgm:prSet presAssocID="{200B8C91-F19E-42C7-9F82-707F8157E43C}" presName="sibTrans" presStyleCnt="0"/>
      <dgm:spPr/>
    </dgm:pt>
    <dgm:pt modelId="{B78AFF91-AF6E-41DE-B7F4-C8C352CFE7ED}" type="pres">
      <dgm:prSet presAssocID="{A16CF013-0F11-4F4E-B147-3C4DF59A6B82}" presName="node" presStyleLbl="node1" presStyleIdx="11" presStyleCnt="20">
        <dgm:presLayoutVars>
          <dgm:bulletEnabled val="1"/>
        </dgm:presLayoutVars>
      </dgm:prSet>
      <dgm:spPr/>
    </dgm:pt>
    <dgm:pt modelId="{3D6FE4D9-77A6-4C3D-9C54-AEE26C9421D2}" type="pres">
      <dgm:prSet presAssocID="{49CC9617-EBC7-4CD2-884F-B1BF0E1C8FA0}" presName="sibTrans" presStyleCnt="0"/>
      <dgm:spPr/>
    </dgm:pt>
    <dgm:pt modelId="{1DCAC5D3-B99D-44E3-BED9-20E7953D8154}" type="pres">
      <dgm:prSet presAssocID="{D28253DB-6F7B-4A61-865C-C534488506EB}" presName="node" presStyleLbl="node1" presStyleIdx="12" presStyleCnt="20">
        <dgm:presLayoutVars>
          <dgm:bulletEnabled val="1"/>
        </dgm:presLayoutVars>
      </dgm:prSet>
      <dgm:spPr/>
    </dgm:pt>
    <dgm:pt modelId="{150F40AC-255C-4BAC-BCD0-7ED0FFFF9E3B}" type="pres">
      <dgm:prSet presAssocID="{4CF89940-EC1C-4537-A2FD-A0C1E9DF5883}" presName="sibTrans" presStyleCnt="0"/>
      <dgm:spPr/>
    </dgm:pt>
    <dgm:pt modelId="{260C7E42-C7EF-47C5-9CE6-F13286743CD2}" type="pres">
      <dgm:prSet presAssocID="{EBE6F826-453E-464A-A5A0-38D88F69E343}" presName="node" presStyleLbl="node1" presStyleIdx="13" presStyleCnt="20">
        <dgm:presLayoutVars>
          <dgm:bulletEnabled val="1"/>
        </dgm:presLayoutVars>
      </dgm:prSet>
      <dgm:spPr/>
    </dgm:pt>
    <dgm:pt modelId="{EB9CA24D-0832-4E93-A7A5-9CAF2DF45B1C}" type="pres">
      <dgm:prSet presAssocID="{E479F19A-A335-4575-A15C-11F6159D84CC}" presName="sibTrans" presStyleCnt="0"/>
      <dgm:spPr/>
    </dgm:pt>
    <dgm:pt modelId="{598FD54C-3CB0-4E4C-9F5C-FF9A7AA72726}" type="pres">
      <dgm:prSet presAssocID="{11EF9B27-39B0-4190-9D97-913AFD5CD9A9}" presName="node" presStyleLbl="node1" presStyleIdx="14" presStyleCnt="20">
        <dgm:presLayoutVars>
          <dgm:bulletEnabled val="1"/>
        </dgm:presLayoutVars>
      </dgm:prSet>
      <dgm:spPr/>
    </dgm:pt>
    <dgm:pt modelId="{92A636B5-E39A-444B-976F-7286AEFD27BB}" type="pres">
      <dgm:prSet presAssocID="{35A02413-8D1A-4288-9E8E-C63E2FD1F75B}" presName="sibTrans" presStyleCnt="0"/>
      <dgm:spPr/>
    </dgm:pt>
    <dgm:pt modelId="{7B021EDD-D60E-47B5-9F69-6D9E74430DC4}" type="pres">
      <dgm:prSet presAssocID="{2E8CDCA1-AADC-4570-B2A9-44B05A2ED6F6}" presName="node" presStyleLbl="node1" presStyleIdx="15" presStyleCnt="20">
        <dgm:presLayoutVars>
          <dgm:bulletEnabled val="1"/>
        </dgm:presLayoutVars>
      </dgm:prSet>
      <dgm:spPr/>
    </dgm:pt>
    <dgm:pt modelId="{1D14F9B5-D4F9-465A-94C5-5268DFF549C0}" type="pres">
      <dgm:prSet presAssocID="{35D76B05-055F-4567-AB7B-A63893D7BF0A}" presName="sibTrans" presStyleCnt="0"/>
      <dgm:spPr/>
    </dgm:pt>
    <dgm:pt modelId="{CC20ABC4-B508-4B83-A0FE-839D42E52F94}" type="pres">
      <dgm:prSet presAssocID="{C1BA8F95-7C1B-4F9C-A84E-5D7D1EA91EB9}" presName="node" presStyleLbl="node1" presStyleIdx="16" presStyleCnt="20">
        <dgm:presLayoutVars>
          <dgm:bulletEnabled val="1"/>
        </dgm:presLayoutVars>
      </dgm:prSet>
      <dgm:spPr/>
    </dgm:pt>
    <dgm:pt modelId="{1AD5EFCE-BE3E-430A-AAD7-FF415A7FFB81}" type="pres">
      <dgm:prSet presAssocID="{69405200-E565-4CEA-B79C-4A700C01ECFA}" presName="sibTrans" presStyleCnt="0"/>
      <dgm:spPr/>
    </dgm:pt>
    <dgm:pt modelId="{F4B4C241-2054-4AD2-8094-6F6C6F718EDD}" type="pres">
      <dgm:prSet presAssocID="{01EA0EE6-A963-4BF7-A695-89A8D3AD7DA8}" presName="node" presStyleLbl="node1" presStyleIdx="17" presStyleCnt="20">
        <dgm:presLayoutVars>
          <dgm:bulletEnabled val="1"/>
        </dgm:presLayoutVars>
      </dgm:prSet>
      <dgm:spPr/>
    </dgm:pt>
    <dgm:pt modelId="{B04B234C-2019-45AD-B55D-43A52EA2C656}" type="pres">
      <dgm:prSet presAssocID="{7DDFEEA8-499B-409A-883B-B7CACED69286}" presName="sibTrans" presStyleCnt="0"/>
      <dgm:spPr/>
    </dgm:pt>
    <dgm:pt modelId="{B6E9BFB1-26F7-4358-A485-2C0926609977}" type="pres">
      <dgm:prSet presAssocID="{AB54F8CF-F384-48E6-8C24-CC2E1440D784}" presName="node" presStyleLbl="node1" presStyleIdx="18" presStyleCnt="20">
        <dgm:presLayoutVars>
          <dgm:bulletEnabled val="1"/>
        </dgm:presLayoutVars>
      </dgm:prSet>
      <dgm:spPr/>
    </dgm:pt>
    <dgm:pt modelId="{C4A51A6C-081D-4562-8C38-5C12C6BBB156}" type="pres">
      <dgm:prSet presAssocID="{D793341E-2FD1-4BD8-956E-C3CDB95E6962}" presName="sibTrans" presStyleCnt="0"/>
      <dgm:spPr/>
    </dgm:pt>
    <dgm:pt modelId="{996F0FC0-B04F-4369-9EFF-4F645CE01EE2}" type="pres">
      <dgm:prSet presAssocID="{8F36800B-BE1E-4E34-975F-E2CAF473699D}" presName="node" presStyleLbl="node1" presStyleIdx="19" presStyleCnt="20">
        <dgm:presLayoutVars>
          <dgm:bulletEnabled val="1"/>
        </dgm:presLayoutVars>
      </dgm:prSet>
      <dgm:spPr/>
    </dgm:pt>
  </dgm:ptLst>
  <dgm:cxnLst>
    <dgm:cxn modelId="{54607801-D731-4491-B1DF-7CDE4EECA898}" srcId="{67C92C48-1DEA-4E49-A3E9-D003DD91D072}" destId="{F721D316-234F-4FE7-9CB6-EDBBFF433EF5}" srcOrd="7" destOrd="0" parTransId="{25484EC1-0C61-4E3B-BC09-D1E7D689FAB6}" sibTransId="{8CEE1B11-12CC-48B4-9BA3-541E86040850}"/>
    <dgm:cxn modelId="{094B2408-8F94-4AC7-80E1-240758041090}" srcId="{67C92C48-1DEA-4E49-A3E9-D003DD91D072}" destId="{4074410D-7D02-44D8-B90C-A04BF1ADC313}" srcOrd="5" destOrd="0" parTransId="{B197550B-6105-4B45-9080-F2A11CB91421}" sibTransId="{BF315A3F-50FD-426A-87D2-3166059CC15D}"/>
    <dgm:cxn modelId="{8D99DF0A-B848-42E2-AC8D-B8A8BCD2AAF2}" type="presOf" srcId="{D28253DB-6F7B-4A61-865C-C534488506EB}" destId="{1DCAC5D3-B99D-44E3-BED9-20E7953D8154}" srcOrd="0" destOrd="0" presId="urn:microsoft.com/office/officeart/2005/8/layout/default"/>
    <dgm:cxn modelId="{0A40AE15-4DA4-42E0-B559-F747F483ED6A}" type="presOf" srcId="{A16CF013-0F11-4F4E-B147-3C4DF59A6B82}" destId="{B78AFF91-AF6E-41DE-B7F4-C8C352CFE7ED}" srcOrd="0" destOrd="0" presId="urn:microsoft.com/office/officeart/2005/8/layout/default"/>
    <dgm:cxn modelId="{79FB2F20-2CE0-4DC9-A178-F807FB4FADA0}" type="presOf" srcId="{11EF9B27-39B0-4190-9D97-913AFD5CD9A9}" destId="{598FD54C-3CB0-4E4C-9F5C-FF9A7AA72726}" srcOrd="0" destOrd="0" presId="urn:microsoft.com/office/officeart/2005/8/layout/default"/>
    <dgm:cxn modelId="{7A05F528-2D53-47BF-893B-638357C3C5D0}" type="presOf" srcId="{4074410D-7D02-44D8-B90C-A04BF1ADC313}" destId="{7D6979E1-6A3D-4589-9ADA-1402A95B0A0A}" srcOrd="0" destOrd="0" presId="urn:microsoft.com/office/officeart/2005/8/layout/default"/>
    <dgm:cxn modelId="{4BF42F2A-B3F3-41B5-A9FC-304EAA1B006C}" srcId="{67C92C48-1DEA-4E49-A3E9-D003DD91D072}" destId="{C1BA8F95-7C1B-4F9C-A84E-5D7D1EA91EB9}" srcOrd="16" destOrd="0" parTransId="{48A5C5C8-563E-47B7-8684-E6DA15F67CF6}" sibTransId="{69405200-E565-4CEA-B79C-4A700C01ECFA}"/>
    <dgm:cxn modelId="{AD3EA62B-3B37-4D36-83EE-3FDC0856AF8A}" srcId="{67C92C48-1DEA-4E49-A3E9-D003DD91D072}" destId="{AB54F8CF-F384-48E6-8C24-CC2E1440D784}" srcOrd="18" destOrd="0" parTransId="{5CA21F5F-4E35-4D72-9BDA-3ECCBCD396E6}" sibTransId="{D793341E-2FD1-4BD8-956E-C3CDB95E6962}"/>
    <dgm:cxn modelId="{CFD1262D-4BB0-49EF-BF62-FB80EE1516F0}" type="presOf" srcId="{B3C7138B-91FF-4540-AF1A-DCC4FF589849}" destId="{A47A0199-8213-46B4-ABE4-CC40941511FE}" srcOrd="0" destOrd="0" presId="urn:microsoft.com/office/officeart/2005/8/layout/default"/>
    <dgm:cxn modelId="{FA26AC2F-EC98-4448-86BE-48D50B75511C}" type="presOf" srcId="{19AC1FFE-5D6D-4083-AE3A-FDFE6996AF22}" destId="{4C1EF2DC-EED4-4A50-A1E4-126496BD234F}" srcOrd="0" destOrd="0" presId="urn:microsoft.com/office/officeart/2005/8/layout/default"/>
    <dgm:cxn modelId="{62F01834-7984-476C-9406-1CC8DC4BCCEE}" type="presOf" srcId="{67C92C48-1DEA-4E49-A3E9-D003DD91D072}" destId="{84062CEA-56DF-4F11-B9C9-B18467B35717}" srcOrd="0" destOrd="0" presId="urn:microsoft.com/office/officeart/2005/8/layout/default"/>
    <dgm:cxn modelId="{9F875940-AF35-4FB2-A76A-3973FCD0235F}" srcId="{67C92C48-1DEA-4E49-A3E9-D003DD91D072}" destId="{12DFB0B9-600D-45D3-B771-B1390EAB575E}" srcOrd="1" destOrd="0" parTransId="{703FA8DE-0F01-425B-A925-D53F7104345C}" sibTransId="{88E8A81D-C1B6-452F-914E-34D1AB12BA77}"/>
    <dgm:cxn modelId="{9061E562-CEDA-4573-AAE7-BD308F1587F4}" type="presOf" srcId="{34839765-5A8D-4363-9457-49A8D9FC11FF}" destId="{D112890B-3EB5-4AD6-AAD0-7D80EC8B52D2}" srcOrd="0" destOrd="0" presId="urn:microsoft.com/office/officeart/2005/8/layout/default"/>
    <dgm:cxn modelId="{4A029B63-224E-4B36-A609-04DA0E3B192D}" type="presOf" srcId="{82132068-2A4B-4B5F-98F3-14C5A89545EA}" destId="{A8258004-3DDB-47A2-A8AE-5C6C7A6E120E}" srcOrd="0" destOrd="0" presId="urn:microsoft.com/office/officeart/2005/8/layout/default"/>
    <dgm:cxn modelId="{B782386A-11AB-4329-8522-694A9EB9675D}" srcId="{67C92C48-1DEA-4E49-A3E9-D003DD91D072}" destId="{EBE6F826-453E-464A-A5A0-38D88F69E343}" srcOrd="13" destOrd="0" parTransId="{1FA93C98-7DCC-4540-A800-EFAB5D3F921E}" sibTransId="{E479F19A-A335-4575-A15C-11F6159D84CC}"/>
    <dgm:cxn modelId="{8205376B-ADE8-472A-BE80-6671D30D71FE}" srcId="{67C92C48-1DEA-4E49-A3E9-D003DD91D072}" destId="{61EB1148-C07E-4288-A72E-4F2CDD2B5749}" srcOrd="2" destOrd="0" parTransId="{844F26FD-45B2-4CEC-ACE7-16E8F0A093C0}" sibTransId="{F3252631-960C-4B6B-9020-7E6F350F11C8}"/>
    <dgm:cxn modelId="{1EF4E84B-1228-4B9D-BBB8-7E4086697BE1}" type="presOf" srcId="{12DFB0B9-600D-45D3-B771-B1390EAB575E}" destId="{5F4BB103-3532-49CC-AC87-BBA5D6E440E1}" srcOrd="0" destOrd="0" presId="urn:microsoft.com/office/officeart/2005/8/layout/default"/>
    <dgm:cxn modelId="{0CB2866C-828B-4D07-8B88-62A01E2770CA}" type="presOf" srcId="{C1BA8F95-7C1B-4F9C-A84E-5D7D1EA91EB9}" destId="{CC20ABC4-B508-4B83-A0FE-839D42E52F94}" srcOrd="0" destOrd="0" presId="urn:microsoft.com/office/officeart/2005/8/layout/default"/>
    <dgm:cxn modelId="{7545F26E-1EF3-4E22-881C-E90841C17681}" type="presOf" srcId="{F721D316-234F-4FE7-9CB6-EDBBFF433EF5}" destId="{E6AABED3-55A1-4688-A607-5441B9CF68EA}" srcOrd="0" destOrd="0" presId="urn:microsoft.com/office/officeart/2005/8/layout/default"/>
    <dgm:cxn modelId="{099CAE50-B914-4553-A406-DD454ED7C7F0}" type="presOf" srcId="{2E8CDCA1-AADC-4570-B2A9-44B05A2ED6F6}" destId="{7B021EDD-D60E-47B5-9F69-6D9E74430DC4}" srcOrd="0" destOrd="0" presId="urn:microsoft.com/office/officeart/2005/8/layout/default"/>
    <dgm:cxn modelId="{74925356-49F2-4DE7-8F34-B75474844AC6}" srcId="{67C92C48-1DEA-4E49-A3E9-D003DD91D072}" destId="{19AC1FFE-5D6D-4083-AE3A-FDFE6996AF22}" srcOrd="6" destOrd="0" parTransId="{05AD1337-DC50-4CD4-B0F6-5EE1F788C3CE}" sibTransId="{FFCDD33E-DA5A-4368-8BA8-7FF353B05989}"/>
    <dgm:cxn modelId="{B1E7238C-95EF-47DE-AD1D-6F358DAEA165}" type="presOf" srcId="{61EB1148-C07E-4288-A72E-4F2CDD2B5749}" destId="{412B91BA-D681-4247-8AB5-022416098F5E}" srcOrd="0" destOrd="0" presId="urn:microsoft.com/office/officeart/2005/8/layout/default"/>
    <dgm:cxn modelId="{A0F3F28E-639B-4241-AEB1-4BF47BB36892}" srcId="{67C92C48-1DEA-4E49-A3E9-D003DD91D072}" destId="{A16CF013-0F11-4F4E-B147-3C4DF59A6B82}" srcOrd="11" destOrd="0" parTransId="{AACCF505-D31D-4274-B002-6A1E090F8F7D}" sibTransId="{49CC9617-EBC7-4CD2-884F-B1BF0E1C8FA0}"/>
    <dgm:cxn modelId="{863E9E94-941C-4DBE-8B1B-739BAF164E9E}" srcId="{67C92C48-1DEA-4E49-A3E9-D003DD91D072}" destId="{01EA0EE6-A963-4BF7-A695-89A8D3AD7DA8}" srcOrd="17" destOrd="0" parTransId="{D650486A-CF93-4DDF-96B2-6D2C460671EF}" sibTransId="{7DDFEEA8-499B-409A-883B-B7CACED69286}"/>
    <dgm:cxn modelId="{292CB59B-8D5C-4231-B7FE-505D010F2C4A}" type="presOf" srcId="{8F36800B-BE1E-4E34-975F-E2CAF473699D}" destId="{996F0FC0-B04F-4369-9EFF-4F645CE01EE2}" srcOrd="0" destOrd="0" presId="urn:microsoft.com/office/officeart/2005/8/layout/default"/>
    <dgm:cxn modelId="{FA90C19C-E6C9-4CC9-8907-2578FBA4800C}" type="presOf" srcId="{01EA0EE6-A963-4BF7-A695-89A8D3AD7DA8}" destId="{F4B4C241-2054-4AD2-8094-6F6C6F718EDD}" srcOrd="0" destOrd="0" presId="urn:microsoft.com/office/officeart/2005/8/layout/default"/>
    <dgm:cxn modelId="{2F843C9F-8DF3-44F0-880A-86CA6C126278}" srcId="{67C92C48-1DEA-4E49-A3E9-D003DD91D072}" destId="{82132068-2A4B-4B5F-98F3-14C5A89545EA}" srcOrd="4" destOrd="0" parTransId="{264F353F-E1DC-4E31-84A4-39EAB29D7A59}" sibTransId="{D2569C5A-166E-47F5-8594-EF314CDD7368}"/>
    <dgm:cxn modelId="{7CDC83B1-FC82-4A4D-859C-60E143655EA3}" srcId="{67C92C48-1DEA-4E49-A3E9-D003DD91D072}" destId="{9893EE41-A14B-44E7-861D-71F8409821BE}" srcOrd="10" destOrd="0" parTransId="{CD813371-B98C-4F37-9B78-CF9DCEFC04AF}" sibTransId="{200B8C91-F19E-42C7-9F82-707F8157E43C}"/>
    <dgm:cxn modelId="{B257A9B1-889D-4F40-B328-7A78E665E561}" srcId="{67C92C48-1DEA-4E49-A3E9-D003DD91D072}" destId="{2E8CDCA1-AADC-4570-B2A9-44B05A2ED6F6}" srcOrd="15" destOrd="0" parTransId="{0DDD10E2-2155-4758-8727-2FD2931B4A3C}" sibTransId="{35D76B05-055F-4567-AB7B-A63893D7BF0A}"/>
    <dgm:cxn modelId="{C0CD4DB5-B221-4864-8BFA-CA63F3807E6C}" type="presOf" srcId="{EA27667E-BAB1-4670-A0DA-86F91EEFC5C2}" destId="{EA8973CE-3FE0-4380-BD29-DA0E69782209}" srcOrd="0" destOrd="0" presId="urn:microsoft.com/office/officeart/2005/8/layout/default"/>
    <dgm:cxn modelId="{AE18ACB5-9A59-4C15-B6FB-9DC8E130635C}" srcId="{67C92C48-1DEA-4E49-A3E9-D003DD91D072}" destId="{B3C7138B-91FF-4540-AF1A-DCC4FF589849}" srcOrd="3" destOrd="0" parTransId="{DD46E431-8578-4076-8E5F-862D1E74B516}" sibTransId="{DBEC0236-4E97-4C78-80F7-9C704FB8FCFA}"/>
    <dgm:cxn modelId="{A191C7B6-96A1-49A9-B42C-A8088B70E89D}" srcId="{67C92C48-1DEA-4E49-A3E9-D003DD91D072}" destId="{EA27667E-BAB1-4670-A0DA-86F91EEFC5C2}" srcOrd="8" destOrd="0" parTransId="{D7497BBC-C9AE-45A3-B266-1DA66FECA46E}" sibTransId="{6C4E6192-1FA9-41C0-BE85-9EAEC750900A}"/>
    <dgm:cxn modelId="{64BA18BD-4CCF-4895-A72F-C26ED0DB4A45}" srcId="{67C92C48-1DEA-4E49-A3E9-D003DD91D072}" destId="{D28253DB-6F7B-4A61-865C-C534488506EB}" srcOrd="12" destOrd="0" parTransId="{2D289D11-C0A5-4399-9580-F84451B6190A}" sibTransId="{4CF89940-EC1C-4537-A2FD-A0C1E9DF5883}"/>
    <dgm:cxn modelId="{7A20D3BE-0BE0-401A-B0F1-6B4AD5E4371F}" type="presOf" srcId="{E42F65DA-1BEF-4407-A243-A110A36AF933}" destId="{B35E03E1-4C38-4F4D-9278-97C2784136F9}" srcOrd="0" destOrd="0" presId="urn:microsoft.com/office/officeart/2005/8/layout/default"/>
    <dgm:cxn modelId="{BA6974D0-913D-4278-8AD2-C94201AB3AA3}" srcId="{67C92C48-1DEA-4E49-A3E9-D003DD91D072}" destId="{E42F65DA-1BEF-4407-A243-A110A36AF933}" srcOrd="0" destOrd="0" parTransId="{503E4BBA-9F43-49B5-8EA9-D6657E5EC211}" sibTransId="{915CD488-4B0C-4DDB-B89C-79B51784065F}"/>
    <dgm:cxn modelId="{AD93A0D0-C21F-4755-A076-4AC32E61EB5C}" type="presOf" srcId="{9893EE41-A14B-44E7-861D-71F8409821BE}" destId="{3B4E4E1B-CB7A-43E7-B4C9-C056DB0DA96F}" srcOrd="0" destOrd="0" presId="urn:microsoft.com/office/officeart/2005/8/layout/default"/>
    <dgm:cxn modelId="{6CED1DE3-EB9D-43C5-85FA-3ED4F791AC4F}" type="presOf" srcId="{EBE6F826-453E-464A-A5A0-38D88F69E343}" destId="{260C7E42-C7EF-47C5-9CE6-F13286743CD2}" srcOrd="0" destOrd="0" presId="urn:microsoft.com/office/officeart/2005/8/layout/default"/>
    <dgm:cxn modelId="{CC93E9EA-B5F7-41F2-8FDD-753E4B75755E}" srcId="{67C92C48-1DEA-4E49-A3E9-D003DD91D072}" destId="{11EF9B27-39B0-4190-9D97-913AFD5CD9A9}" srcOrd="14" destOrd="0" parTransId="{3CB6AC52-2E65-44EC-811C-9BCDAE476139}" sibTransId="{35A02413-8D1A-4288-9E8E-C63E2FD1F75B}"/>
    <dgm:cxn modelId="{7BEB5EEF-D9DF-4039-B0D6-22711686A638}" srcId="{67C92C48-1DEA-4E49-A3E9-D003DD91D072}" destId="{34839765-5A8D-4363-9457-49A8D9FC11FF}" srcOrd="9" destOrd="0" parTransId="{E1FD78C5-46D6-4B18-892F-86353165CE63}" sibTransId="{8010E2C6-08FE-4B39-A6D4-6675AE10BBD1}"/>
    <dgm:cxn modelId="{E976C0F4-5455-44BE-895B-7B88E8C06131}" srcId="{67C92C48-1DEA-4E49-A3E9-D003DD91D072}" destId="{8F36800B-BE1E-4E34-975F-E2CAF473699D}" srcOrd="19" destOrd="0" parTransId="{08C3D1CF-50E5-44DE-8024-58910F43761E}" sibTransId="{EF93FB58-754E-4893-91AC-1B79DE975E90}"/>
    <dgm:cxn modelId="{79D974F9-4926-473F-8B8F-C368ED5AD35C}" type="presOf" srcId="{AB54F8CF-F384-48E6-8C24-CC2E1440D784}" destId="{B6E9BFB1-26F7-4358-A485-2C0926609977}" srcOrd="0" destOrd="0" presId="urn:microsoft.com/office/officeart/2005/8/layout/default"/>
    <dgm:cxn modelId="{22858C7A-3111-4556-8283-EB6D9AA15C60}" type="presParOf" srcId="{84062CEA-56DF-4F11-B9C9-B18467B35717}" destId="{B35E03E1-4C38-4F4D-9278-97C2784136F9}" srcOrd="0" destOrd="0" presId="urn:microsoft.com/office/officeart/2005/8/layout/default"/>
    <dgm:cxn modelId="{5F8C1C88-01E3-4D3F-89C5-C113E383D808}" type="presParOf" srcId="{84062CEA-56DF-4F11-B9C9-B18467B35717}" destId="{40426EE4-2539-4DCB-8138-C9951830CC48}" srcOrd="1" destOrd="0" presId="urn:microsoft.com/office/officeart/2005/8/layout/default"/>
    <dgm:cxn modelId="{E6D55E7C-EAD0-4586-9507-EC4E51779ADC}" type="presParOf" srcId="{84062CEA-56DF-4F11-B9C9-B18467B35717}" destId="{5F4BB103-3532-49CC-AC87-BBA5D6E440E1}" srcOrd="2" destOrd="0" presId="urn:microsoft.com/office/officeart/2005/8/layout/default"/>
    <dgm:cxn modelId="{CABD9FF4-4213-479B-A33F-C494E1CAAD27}" type="presParOf" srcId="{84062CEA-56DF-4F11-B9C9-B18467B35717}" destId="{F423A1A5-FCC2-424C-A3C4-A10172392B7E}" srcOrd="3" destOrd="0" presId="urn:microsoft.com/office/officeart/2005/8/layout/default"/>
    <dgm:cxn modelId="{8AAC99C5-5E65-4178-82C6-701CB8332764}" type="presParOf" srcId="{84062CEA-56DF-4F11-B9C9-B18467B35717}" destId="{412B91BA-D681-4247-8AB5-022416098F5E}" srcOrd="4" destOrd="0" presId="urn:microsoft.com/office/officeart/2005/8/layout/default"/>
    <dgm:cxn modelId="{B673AB45-1F14-424D-8E6B-3235F02CD00E}" type="presParOf" srcId="{84062CEA-56DF-4F11-B9C9-B18467B35717}" destId="{6C726915-DF39-457E-B49F-D114EC5E0617}" srcOrd="5" destOrd="0" presId="urn:microsoft.com/office/officeart/2005/8/layout/default"/>
    <dgm:cxn modelId="{572189A0-84C3-45E8-91AA-57BFBA46D5C4}" type="presParOf" srcId="{84062CEA-56DF-4F11-B9C9-B18467B35717}" destId="{A47A0199-8213-46B4-ABE4-CC40941511FE}" srcOrd="6" destOrd="0" presId="urn:microsoft.com/office/officeart/2005/8/layout/default"/>
    <dgm:cxn modelId="{DB572D70-8EB1-41B7-87E8-DEE83047E201}" type="presParOf" srcId="{84062CEA-56DF-4F11-B9C9-B18467B35717}" destId="{220B0C5A-3EFD-41B5-A67A-77B0A8147D40}" srcOrd="7" destOrd="0" presId="urn:microsoft.com/office/officeart/2005/8/layout/default"/>
    <dgm:cxn modelId="{802F813C-573B-412B-AA02-09C87CD2F664}" type="presParOf" srcId="{84062CEA-56DF-4F11-B9C9-B18467B35717}" destId="{A8258004-3DDB-47A2-A8AE-5C6C7A6E120E}" srcOrd="8" destOrd="0" presId="urn:microsoft.com/office/officeart/2005/8/layout/default"/>
    <dgm:cxn modelId="{CF0A9332-E228-41DB-8587-FA36459A5760}" type="presParOf" srcId="{84062CEA-56DF-4F11-B9C9-B18467B35717}" destId="{D63AABDA-FC95-46B2-A4C0-AF88AE385AFC}" srcOrd="9" destOrd="0" presId="urn:microsoft.com/office/officeart/2005/8/layout/default"/>
    <dgm:cxn modelId="{C6B5CE36-06E7-4D8F-A991-C360153BEBD9}" type="presParOf" srcId="{84062CEA-56DF-4F11-B9C9-B18467B35717}" destId="{7D6979E1-6A3D-4589-9ADA-1402A95B0A0A}" srcOrd="10" destOrd="0" presId="urn:microsoft.com/office/officeart/2005/8/layout/default"/>
    <dgm:cxn modelId="{74DCCDE1-1B08-45D8-8C19-C4D09CB355C0}" type="presParOf" srcId="{84062CEA-56DF-4F11-B9C9-B18467B35717}" destId="{A654E117-D14F-44E1-A494-366AF55859AB}" srcOrd="11" destOrd="0" presId="urn:microsoft.com/office/officeart/2005/8/layout/default"/>
    <dgm:cxn modelId="{30A73F64-1B4E-4032-AB62-12524FE90CD2}" type="presParOf" srcId="{84062CEA-56DF-4F11-B9C9-B18467B35717}" destId="{4C1EF2DC-EED4-4A50-A1E4-126496BD234F}" srcOrd="12" destOrd="0" presId="urn:microsoft.com/office/officeart/2005/8/layout/default"/>
    <dgm:cxn modelId="{80563AF9-2DED-4371-946E-0D7FBC096B70}" type="presParOf" srcId="{84062CEA-56DF-4F11-B9C9-B18467B35717}" destId="{D08D8D8E-B70E-487A-9F06-5FF4BEF11512}" srcOrd="13" destOrd="0" presId="urn:microsoft.com/office/officeart/2005/8/layout/default"/>
    <dgm:cxn modelId="{BB6064E6-6A45-4FD4-BD3D-989FC0588FF7}" type="presParOf" srcId="{84062CEA-56DF-4F11-B9C9-B18467B35717}" destId="{E6AABED3-55A1-4688-A607-5441B9CF68EA}" srcOrd="14" destOrd="0" presId="urn:microsoft.com/office/officeart/2005/8/layout/default"/>
    <dgm:cxn modelId="{FA8A74B4-E771-4583-8A84-5D7C52500AE6}" type="presParOf" srcId="{84062CEA-56DF-4F11-B9C9-B18467B35717}" destId="{DA1B48FB-8949-4D50-860F-A67601090C48}" srcOrd="15" destOrd="0" presId="urn:microsoft.com/office/officeart/2005/8/layout/default"/>
    <dgm:cxn modelId="{B5C6290D-3521-4F9E-8DB6-8F751582BF16}" type="presParOf" srcId="{84062CEA-56DF-4F11-B9C9-B18467B35717}" destId="{EA8973CE-3FE0-4380-BD29-DA0E69782209}" srcOrd="16" destOrd="0" presId="urn:microsoft.com/office/officeart/2005/8/layout/default"/>
    <dgm:cxn modelId="{01C71AA7-7F03-49CA-B037-9E8ADBFDDC20}" type="presParOf" srcId="{84062CEA-56DF-4F11-B9C9-B18467B35717}" destId="{BD8872CD-7E66-4D1E-B599-77123881507F}" srcOrd="17" destOrd="0" presId="urn:microsoft.com/office/officeart/2005/8/layout/default"/>
    <dgm:cxn modelId="{5509FC71-7A93-4CFC-8637-7A6B2388FABA}" type="presParOf" srcId="{84062CEA-56DF-4F11-B9C9-B18467B35717}" destId="{D112890B-3EB5-4AD6-AAD0-7D80EC8B52D2}" srcOrd="18" destOrd="0" presId="urn:microsoft.com/office/officeart/2005/8/layout/default"/>
    <dgm:cxn modelId="{2F30FFA1-30A2-48BC-95C5-8ACBBB20DADD}" type="presParOf" srcId="{84062CEA-56DF-4F11-B9C9-B18467B35717}" destId="{3D97B65E-80A1-4721-83AA-EDCE3080C8A7}" srcOrd="19" destOrd="0" presId="urn:microsoft.com/office/officeart/2005/8/layout/default"/>
    <dgm:cxn modelId="{EB9EAAC4-8786-48D6-9898-EA925444AE92}" type="presParOf" srcId="{84062CEA-56DF-4F11-B9C9-B18467B35717}" destId="{3B4E4E1B-CB7A-43E7-B4C9-C056DB0DA96F}" srcOrd="20" destOrd="0" presId="urn:microsoft.com/office/officeart/2005/8/layout/default"/>
    <dgm:cxn modelId="{5D131D2E-E91A-442E-BBAE-0D587425C566}" type="presParOf" srcId="{84062CEA-56DF-4F11-B9C9-B18467B35717}" destId="{2ACAA3D9-49E6-486D-AA06-8177BC965038}" srcOrd="21" destOrd="0" presId="urn:microsoft.com/office/officeart/2005/8/layout/default"/>
    <dgm:cxn modelId="{CDDE8704-9749-438F-B7A6-CD2D5DB9877C}" type="presParOf" srcId="{84062CEA-56DF-4F11-B9C9-B18467B35717}" destId="{B78AFF91-AF6E-41DE-B7F4-C8C352CFE7ED}" srcOrd="22" destOrd="0" presId="urn:microsoft.com/office/officeart/2005/8/layout/default"/>
    <dgm:cxn modelId="{01214F3F-F9B8-429C-9ADD-414E050B4224}" type="presParOf" srcId="{84062CEA-56DF-4F11-B9C9-B18467B35717}" destId="{3D6FE4D9-77A6-4C3D-9C54-AEE26C9421D2}" srcOrd="23" destOrd="0" presId="urn:microsoft.com/office/officeart/2005/8/layout/default"/>
    <dgm:cxn modelId="{32108BEA-163D-44A1-90D3-93C171EE154D}" type="presParOf" srcId="{84062CEA-56DF-4F11-B9C9-B18467B35717}" destId="{1DCAC5D3-B99D-44E3-BED9-20E7953D8154}" srcOrd="24" destOrd="0" presId="urn:microsoft.com/office/officeart/2005/8/layout/default"/>
    <dgm:cxn modelId="{F9A00E08-862F-4B17-851C-6E9B8E6DBBBC}" type="presParOf" srcId="{84062CEA-56DF-4F11-B9C9-B18467B35717}" destId="{150F40AC-255C-4BAC-BCD0-7ED0FFFF9E3B}" srcOrd="25" destOrd="0" presId="urn:microsoft.com/office/officeart/2005/8/layout/default"/>
    <dgm:cxn modelId="{B7A6DB50-DB1B-43B3-810F-3850ABB6FE6E}" type="presParOf" srcId="{84062CEA-56DF-4F11-B9C9-B18467B35717}" destId="{260C7E42-C7EF-47C5-9CE6-F13286743CD2}" srcOrd="26" destOrd="0" presId="urn:microsoft.com/office/officeart/2005/8/layout/default"/>
    <dgm:cxn modelId="{0AD0FC81-BA13-43FF-A3DA-93B69FED42CF}" type="presParOf" srcId="{84062CEA-56DF-4F11-B9C9-B18467B35717}" destId="{EB9CA24D-0832-4E93-A7A5-9CAF2DF45B1C}" srcOrd="27" destOrd="0" presId="urn:microsoft.com/office/officeart/2005/8/layout/default"/>
    <dgm:cxn modelId="{C1271609-ECD0-48B3-A029-1A4293604540}" type="presParOf" srcId="{84062CEA-56DF-4F11-B9C9-B18467B35717}" destId="{598FD54C-3CB0-4E4C-9F5C-FF9A7AA72726}" srcOrd="28" destOrd="0" presId="urn:microsoft.com/office/officeart/2005/8/layout/default"/>
    <dgm:cxn modelId="{6AA634E7-D8C2-4B35-9944-F1A8B476BE3E}" type="presParOf" srcId="{84062CEA-56DF-4F11-B9C9-B18467B35717}" destId="{92A636B5-E39A-444B-976F-7286AEFD27BB}" srcOrd="29" destOrd="0" presId="urn:microsoft.com/office/officeart/2005/8/layout/default"/>
    <dgm:cxn modelId="{8A7BD8A1-12E2-42A2-A4E6-71B6E9BDE421}" type="presParOf" srcId="{84062CEA-56DF-4F11-B9C9-B18467B35717}" destId="{7B021EDD-D60E-47B5-9F69-6D9E74430DC4}" srcOrd="30" destOrd="0" presId="urn:microsoft.com/office/officeart/2005/8/layout/default"/>
    <dgm:cxn modelId="{BF165EC3-F17A-46C3-895A-8AEA80D604CC}" type="presParOf" srcId="{84062CEA-56DF-4F11-B9C9-B18467B35717}" destId="{1D14F9B5-D4F9-465A-94C5-5268DFF549C0}" srcOrd="31" destOrd="0" presId="urn:microsoft.com/office/officeart/2005/8/layout/default"/>
    <dgm:cxn modelId="{1930D0E7-BAF8-42EA-94BF-55E2E8772AE1}" type="presParOf" srcId="{84062CEA-56DF-4F11-B9C9-B18467B35717}" destId="{CC20ABC4-B508-4B83-A0FE-839D42E52F94}" srcOrd="32" destOrd="0" presId="urn:microsoft.com/office/officeart/2005/8/layout/default"/>
    <dgm:cxn modelId="{C0736CEA-3827-44D0-B398-44428B71AEFF}" type="presParOf" srcId="{84062CEA-56DF-4F11-B9C9-B18467B35717}" destId="{1AD5EFCE-BE3E-430A-AAD7-FF415A7FFB81}" srcOrd="33" destOrd="0" presId="urn:microsoft.com/office/officeart/2005/8/layout/default"/>
    <dgm:cxn modelId="{3357B4B6-E797-4F58-A673-145285614CFA}" type="presParOf" srcId="{84062CEA-56DF-4F11-B9C9-B18467B35717}" destId="{F4B4C241-2054-4AD2-8094-6F6C6F718EDD}" srcOrd="34" destOrd="0" presId="urn:microsoft.com/office/officeart/2005/8/layout/default"/>
    <dgm:cxn modelId="{0E92C4E5-18F8-4AA6-80A8-FD80C6CC4F99}" type="presParOf" srcId="{84062CEA-56DF-4F11-B9C9-B18467B35717}" destId="{B04B234C-2019-45AD-B55D-43A52EA2C656}" srcOrd="35" destOrd="0" presId="urn:microsoft.com/office/officeart/2005/8/layout/default"/>
    <dgm:cxn modelId="{1456F5DA-C95D-4EFC-B36B-BF7F46A6CA11}" type="presParOf" srcId="{84062CEA-56DF-4F11-B9C9-B18467B35717}" destId="{B6E9BFB1-26F7-4358-A485-2C0926609977}" srcOrd="36" destOrd="0" presId="urn:microsoft.com/office/officeart/2005/8/layout/default"/>
    <dgm:cxn modelId="{3D79CFF7-9E3B-44C2-87A7-51122DF53C74}" type="presParOf" srcId="{84062CEA-56DF-4F11-B9C9-B18467B35717}" destId="{C4A51A6C-081D-4562-8C38-5C12C6BBB156}" srcOrd="37" destOrd="0" presId="urn:microsoft.com/office/officeart/2005/8/layout/default"/>
    <dgm:cxn modelId="{6A8F4971-6BB7-41C2-ADC7-75100C5FB09D}" type="presParOf" srcId="{84062CEA-56DF-4F11-B9C9-B18467B35717}" destId="{996F0FC0-B04F-4369-9EFF-4F645CE01EE2}" srcOrd="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619384-246F-4840-AF1A-1B15E0D6B57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5C1CE88-538A-4316-835C-2342A4C4A262}">
      <dgm:prSet/>
      <dgm:spPr/>
      <dgm:t>
        <a:bodyPr/>
        <a:lstStyle/>
        <a:p>
          <a:r>
            <a:rPr lang="en-US"/>
            <a:t>The data is later processed so that there are no missing entries and categorical features are encoded using one-hot encoding.</a:t>
          </a:r>
        </a:p>
      </dgm:t>
    </dgm:pt>
    <dgm:pt modelId="{2C48834A-23DF-42A7-B13B-87EE23BB2BE2}" type="parTrans" cxnId="{D01CC85D-A8E9-449F-84C4-87CB9D0672EB}">
      <dgm:prSet/>
      <dgm:spPr/>
      <dgm:t>
        <a:bodyPr/>
        <a:lstStyle/>
        <a:p>
          <a:endParaRPr lang="en-US"/>
        </a:p>
      </dgm:t>
    </dgm:pt>
    <dgm:pt modelId="{F941E392-D8D3-4F83-9B20-D06673E9EB5A}" type="sibTrans" cxnId="{D01CC85D-A8E9-449F-84C4-87CB9D0672EB}">
      <dgm:prSet/>
      <dgm:spPr/>
      <dgm:t>
        <a:bodyPr/>
        <a:lstStyle/>
        <a:p>
          <a:endParaRPr lang="en-US"/>
        </a:p>
      </dgm:t>
    </dgm:pt>
    <dgm:pt modelId="{53ECB777-A272-4B19-B58D-2E5A730220E1}">
      <dgm:prSet/>
      <dgm:spPr/>
      <dgm:t>
        <a:bodyPr/>
        <a:lstStyle/>
        <a:p>
          <a:r>
            <a:rPr lang="en-US"/>
            <a:t>An extra column called ‘Class’ is also added to the data frame. The column ‘Class’ contains 0 if a given launch is failed and 1 if it is successful.</a:t>
          </a:r>
        </a:p>
      </dgm:t>
    </dgm:pt>
    <dgm:pt modelId="{AE9D8220-C8C4-4BEA-9390-E4AF3F4C2C42}" type="parTrans" cxnId="{FD30370F-C56F-49A9-9286-F26E4AD60643}">
      <dgm:prSet/>
      <dgm:spPr/>
      <dgm:t>
        <a:bodyPr/>
        <a:lstStyle/>
        <a:p>
          <a:endParaRPr lang="en-US"/>
        </a:p>
      </dgm:t>
    </dgm:pt>
    <dgm:pt modelId="{47345F4A-A1C1-47F6-928B-4385F4DB6B2E}" type="sibTrans" cxnId="{FD30370F-C56F-49A9-9286-F26E4AD60643}">
      <dgm:prSet/>
      <dgm:spPr/>
      <dgm:t>
        <a:bodyPr/>
        <a:lstStyle/>
        <a:p>
          <a:endParaRPr lang="en-US"/>
        </a:p>
      </dgm:t>
    </dgm:pt>
    <dgm:pt modelId="{EDEAC78C-1EC5-4BE6-B63F-9ECD2C07A9EB}">
      <dgm:prSet/>
      <dgm:spPr/>
      <dgm:t>
        <a:bodyPr/>
        <a:lstStyle/>
        <a:p>
          <a:r>
            <a:rPr lang="en-US"/>
            <a:t>In the end, we end up with 90 rows or instances and 83 columns or features.</a:t>
          </a:r>
        </a:p>
      </dgm:t>
    </dgm:pt>
    <dgm:pt modelId="{F84AFF32-6955-4E98-9317-C9A640A546F7}" type="parTrans" cxnId="{9E203269-62F1-4BDA-ADD3-1C7B0B624B3A}">
      <dgm:prSet/>
      <dgm:spPr/>
      <dgm:t>
        <a:bodyPr/>
        <a:lstStyle/>
        <a:p>
          <a:endParaRPr lang="en-US"/>
        </a:p>
      </dgm:t>
    </dgm:pt>
    <dgm:pt modelId="{7675D174-B9C0-4AE5-9E8F-D25B807DAD12}" type="sibTrans" cxnId="{9E203269-62F1-4BDA-ADD3-1C7B0B624B3A}">
      <dgm:prSet/>
      <dgm:spPr/>
      <dgm:t>
        <a:bodyPr/>
        <a:lstStyle/>
        <a:p>
          <a:endParaRPr lang="en-US"/>
        </a:p>
      </dgm:t>
    </dgm:pt>
    <dgm:pt modelId="{E876C89A-70FD-4627-BEB5-A243458565CD}" type="pres">
      <dgm:prSet presAssocID="{82619384-246F-4840-AF1A-1B15E0D6B575}" presName="root" presStyleCnt="0">
        <dgm:presLayoutVars>
          <dgm:dir/>
          <dgm:resizeHandles val="exact"/>
        </dgm:presLayoutVars>
      </dgm:prSet>
      <dgm:spPr/>
    </dgm:pt>
    <dgm:pt modelId="{B2B3D62E-C424-4054-BA1D-037B23312AA4}" type="pres">
      <dgm:prSet presAssocID="{05C1CE88-538A-4316-835C-2342A4C4A262}" presName="compNode" presStyleCnt="0"/>
      <dgm:spPr/>
    </dgm:pt>
    <dgm:pt modelId="{E0E35FD8-1CB3-47B5-BDBF-587CC3672A81}" type="pres">
      <dgm:prSet presAssocID="{05C1CE88-538A-4316-835C-2342A4C4A26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 de datos"/>
        </a:ext>
      </dgm:extLst>
    </dgm:pt>
    <dgm:pt modelId="{749C0E72-87BE-4CDD-9047-A0E3C6D26047}" type="pres">
      <dgm:prSet presAssocID="{05C1CE88-538A-4316-835C-2342A4C4A262}" presName="spaceRect" presStyleCnt="0"/>
      <dgm:spPr/>
    </dgm:pt>
    <dgm:pt modelId="{718569EB-AB18-4B3E-97A1-2B08443D4095}" type="pres">
      <dgm:prSet presAssocID="{05C1CE88-538A-4316-835C-2342A4C4A262}" presName="textRect" presStyleLbl="revTx" presStyleIdx="0" presStyleCnt="3">
        <dgm:presLayoutVars>
          <dgm:chMax val="1"/>
          <dgm:chPref val="1"/>
        </dgm:presLayoutVars>
      </dgm:prSet>
      <dgm:spPr/>
    </dgm:pt>
    <dgm:pt modelId="{244445BC-1137-44FB-BDE0-2A3ADAD58569}" type="pres">
      <dgm:prSet presAssocID="{F941E392-D8D3-4F83-9B20-D06673E9EB5A}" presName="sibTrans" presStyleCnt="0"/>
      <dgm:spPr/>
    </dgm:pt>
    <dgm:pt modelId="{452457D2-1E62-491B-A180-2F58416C81F4}" type="pres">
      <dgm:prSet presAssocID="{53ECB777-A272-4B19-B58D-2E5A730220E1}" presName="compNode" presStyleCnt="0"/>
      <dgm:spPr/>
    </dgm:pt>
    <dgm:pt modelId="{EF594110-3936-4A15-8D0A-D5201C300344}" type="pres">
      <dgm:prSet presAssocID="{53ECB777-A272-4B19-B58D-2E5A730220E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eta"/>
        </a:ext>
      </dgm:extLst>
    </dgm:pt>
    <dgm:pt modelId="{03AF85E2-7751-40C5-8A3E-7EB68939386E}" type="pres">
      <dgm:prSet presAssocID="{53ECB777-A272-4B19-B58D-2E5A730220E1}" presName="spaceRect" presStyleCnt="0"/>
      <dgm:spPr/>
    </dgm:pt>
    <dgm:pt modelId="{12DA08AA-4F76-403D-8EAD-76BE2ADD0E93}" type="pres">
      <dgm:prSet presAssocID="{53ECB777-A272-4B19-B58D-2E5A730220E1}" presName="textRect" presStyleLbl="revTx" presStyleIdx="1" presStyleCnt="3">
        <dgm:presLayoutVars>
          <dgm:chMax val="1"/>
          <dgm:chPref val="1"/>
        </dgm:presLayoutVars>
      </dgm:prSet>
      <dgm:spPr/>
    </dgm:pt>
    <dgm:pt modelId="{19EAFECC-F25B-4AE4-9173-838E568A8A58}" type="pres">
      <dgm:prSet presAssocID="{47345F4A-A1C1-47F6-928B-4385F4DB6B2E}" presName="sibTrans" presStyleCnt="0"/>
      <dgm:spPr/>
    </dgm:pt>
    <dgm:pt modelId="{A7BA6036-98EE-45F2-867E-2E292C57862C}" type="pres">
      <dgm:prSet presAssocID="{EDEAC78C-1EC5-4BE6-B63F-9ECD2C07A9EB}" presName="compNode" presStyleCnt="0"/>
      <dgm:spPr/>
    </dgm:pt>
    <dgm:pt modelId="{0A115681-4B2E-4B89-905D-9E2F5EF172C9}" type="pres">
      <dgm:prSet presAssocID="{EDEAC78C-1EC5-4BE6-B63F-9ECD2C07A9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a"/>
        </a:ext>
      </dgm:extLst>
    </dgm:pt>
    <dgm:pt modelId="{E78E7E11-2F4A-42C9-85CA-E196992743B0}" type="pres">
      <dgm:prSet presAssocID="{EDEAC78C-1EC5-4BE6-B63F-9ECD2C07A9EB}" presName="spaceRect" presStyleCnt="0"/>
      <dgm:spPr/>
    </dgm:pt>
    <dgm:pt modelId="{124D9795-9A76-4CE3-8DEF-0DE99408AAA7}" type="pres">
      <dgm:prSet presAssocID="{EDEAC78C-1EC5-4BE6-B63F-9ECD2C07A9EB}" presName="textRect" presStyleLbl="revTx" presStyleIdx="2" presStyleCnt="3">
        <dgm:presLayoutVars>
          <dgm:chMax val="1"/>
          <dgm:chPref val="1"/>
        </dgm:presLayoutVars>
      </dgm:prSet>
      <dgm:spPr/>
    </dgm:pt>
  </dgm:ptLst>
  <dgm:cxnLst>
    <dgm:cxn modelId="{FD30370F-C56F-49A9-9286-F26E4AD60643}" srcId="{82619384-246F-4840-AF1A-1B15E0D6B575}" destId="{53ECB777-A272-4B19-B58D-2E5A730220E1}" srcOrd="1" destOrd="0" parTransId="{AE9D8220-C8C4-4BEA-9390-E4AF3F4C2C42}" sibTransId="{47345F4A-A1C1-47F6-928B-4385F4DB6B2E}"/>
    <dgm:cxn modelId="{D01CC85D-A8E9-449F-84C4-87CB9D0672EB}" srcId="{82619384-246F-4840-AF1A-1B15E0D6B575}" destId="{05C1CE88-538A-4316-835C-2342A4C4A262}" srcOrd="0" destOrd="0" parTransId="{2C48834A-23DF-42A7-B13B-87EE23BB2BE2}" sibTransId="{F941E392-D8D3-4F83-9B20-D06673E9EB5A}"/>
    <dgm:cxn modelId="{9E203269-62F1-4BDA-ADD3-1C7B0B624B3A}" srcId="{82619384-246F-4840-AF1A-1B15E0D6B575}" destId="{EDEAC78C-1EC5-4BE6-B63F-9ECD2C07A9EB}" srcOrd="2" destOrd="0" parTransId="{F84AFF32-6955-4E98-9317-C9A640A546F7}" sibTransId="{7675D174-B9C0-4AE5-9E8F-D25B807DAD12}"/>
    <dgm:cxn modelId="{52FB1050-AF63-4483-BACA-D6884F9F869E}" type="presOf" srcId="{82619384-246F-4840-AF1A-1B15E0D6B575}" destId="{E876C89A-70FD-4627-BEB5-A243458565CD}" srcOrd="0" destOrd="0" presId="urn:microsoft.com/office/officeart/2018/2/layout/IconLabelList"/>
    <dgm:cxn modelId="{FE516F72-758E-4180-ABB6-D891FF615E1F}" type="presOf" srcId="{53ECB777-A272-4B19-B58D-2E5A730220E1}" destId="{12DA08AA-4F76-403D-8EAD-76BE2ADD0E93}" srcOrd="0" destOrd="0" presId="urn:microsoft.com/office/officeart/2018/2/layout/IconLabelList"/>
    <dgm:cxn modelId="{A3BA387D-D340-4AC6-B7F1-6C305A765E93}" type="presOf" srcId="{EDEAC78C-1EC5-4BE6-B63F-9ECD2C07A9EB}" destId="{124D9795-9A76-4CE3-8DEF-0DE99408AAA7}" srcOrd="0" destOrd="0" presId="urn:microsoft.com/office/officeart/2018/2/layout/IconLabelList"/>
    <dgm:cxn modelId="{A22776B2-73C1-4452-B8AF-2BDA9378B9E2}" type="presOf" srcId="{05C1CE88-538A-4316-835C-2342A4C4A262}" destId="{718569EB-AB18-4B3E-97A1-2B08443D4095}" srcOrd="0" destOrd="0" presId="urn:microsoft.com/office/officeart/2018/2/layout/IconLabelList"/>
    <dgm:cxn modelId="{2337B740-0930-4053-81C7-56388FD5A36E}" type="presParOf" srcId="{E876C89A-70FD-4627-BEB5-A243458565CD}" destId="{B2B3D62E-C424-4054-BA1D-037B23312AA4}" srcOrd="0" destOrd="0" presId="urn:microsoft.com/office/officeart/2018/2/layout/IconLabelList"/>
    <dgm:cxn modelId="{F604EC7C-8824-4B28-A7E8-0EA9E24D28F6}" type="presParOf" srcId="{B2B3D62E-C424-4054-BA1D-037B23312AA4}" destId="{E0E35FD8-1CB3-47B5-BDBF-587CC3672A81}" srcOrd="0" destOrd="0" presId="urn:microsoft.com/office/officeart/2018/2/layout/IconLabelList"/>
    <dgm:cxn modelId="{5C1A4D3A-7F1D-495A-88B7-988C4B9413DA}" type="presParOf" srcId="{B2B3D62E-C424-4054-BA1D-037B23312AA4}" destId="{749C0E72-87BE-4CDD-9047-A0E3C6D26047}" srcOrd="1" destOrd="0" presId="urn:microsoft.com/office/officeart/2018/2/layout/IconLabelList"/>
    <dgm:cxn modelId="{832EBEEC-A734-43A1-B43D-1BE6FFD0AD03}" type="presParOf" srcId="{B2B3D62E-C424-4054-BA1D-037B23312AA4}" destId="{718569EB-AB18-4B3E-97A1-2B08443D4095}" srcOrd="2" destOrd="0" presId="urn:microsoft.com/office/officeart/2018/2/layout/IconLabelList"/>
    <dgm:cxn modelId="{8E2D1D27-2170-4F3C-927C-0BF81000E40E}" type="presParOf" srcId="{E876C89A-70FD-4627-BEB5-A243458565CD}" destId="{244445BC-1137-44FB-BDE0-2A3ADAD58569}" srcOrd="1" destOrd="0" presId="urn:microsoft.com/office/officeart/2018/2/layout/IconLabelList"/>
    <dgm:cxn modelId="{8D46DAFB-BF61-413C-A8BA-13C990DD109E}" type="presParOf" srcId="{E876C89A-70FD-4627-BEB5-A243458565CD}" destId="{452457D2-1E62-491B-A180-2F58416C81F4}" srcOrd="2" destOrd="0" presId="urn:microsoft.com/office/officeart/2018/2/layout/IconLabelList"/>
    <dgm:cxn modelId="{FCCB3070-1BBC-4E09-8EC6-84E32A0E4D91}" type="presParOf" srcId="{452457D2-1E62-491B-A180-2F58416C81F4}" destId="{EF594110-3936-4A15-8D0A-D5201C300344}" srcOrd="0" destOrd="0" presId="urn:microsoft.com/office/officeart/2018/2/layout/IconLabelList"/>
    <dgm:cxn modelId="{7AD05F8F-BFDC-4FBE-BEF0-F8F88EAE5B5E}" type="presParOf" srcId="{452457D2-1E62-491B-A180-2F58416C81F4}" destId="{03AF85E2-7751-40C5-8A3E-7EB68939386E}" srcOrd="1" destOrd="0" presId="urn:microsoft.com/office/officeart/2018/2/layout/IconLabelList"/>
    <dgm:cxn modelId="{652736F1-5EEA-4C8E-A52A-524E93859138}" type="presParOf" srcId="{452457D2-1E62-491B-A180-2F58416C81F4}" destId="{12DA08AA-4F76-403D-8EAD-76BE2ADD0E93}" srcOrd="2" destOrd="0" presId="urn:microsoft.com/office/officeart/2018/2/layout/IconLabelList"/>
    <dgm:cxn modelId="{27D80E85-378B-48F3-8115-982A6BDCFBF8}" type="presParOf" srcId="{E876C89A-70FD-4627-BEB5-A243458565CD}" destId="{19EAFECC-F25B-4AE4-9173-838E568A8A58}" srcOrd="3" destOrd="0" presId="urn:microsoft.com/office/officeart/2018/2/layout/IconLabelList"/>
    <dgm:cxn modelId="{7837077D-946F-4C7E-A3E7-D7B351DC74A6}" type="presParOf" srcId="{E876C89A-70FD-4627-BEB5-A243458565CD}" destId="{A7BA6036-98EE-45F2-867E-2E292C57862C}" srcOrd="4" destOrd="0" presId="urn:microsoft.com/office/officeart/2018/2/layout/IconLabelList"/>
    <dgm:cxn modelId="{4E86295D-48FE-405D-9A15-9101554D32D8}" type="presParOf" srcId="{A7BA6036-98EE-45F2-867E-2E292C57862C}" destId="{0A115681-4B2E-4B89-905D-9E2F5EF172C9}" srcOrd="0" destOrd="0" presId="urn:microsoft.com/office/officeart/2018/2/layout/IconLabelList"/>
    <dgm:cxn modelId="{FF844F04-B526-4BA8-8CFD-4AA068A752AD}" type="presParOf" srcId="{A7BA6036-98EE-45F2-867E-2E292C57862C}" destId="{E78E7E11-2F4A-42C9-85CA-E196992743B0}" srcOrd="1" destOrd="0" presId="urn:microsoft.com/office/officeart/2018/2/layout/IconLabelList"/>
    <dgm:cxn modelId="{1B364F2C-992B-4E27-A4B9-75950F74B8B6}" type="presParOf" srcId="{A7BA6036-98EE-45F2-867E-2E292C57862C}" destId="{124D9795-9A76-4CE3-8DEF-0DE99408AAA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76FFEC-5C16-47E9-8A84-E1BC3F9FB01C}"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75D66AD0-1DAC-49E6-91C2-31D4A90C9AA6}">
      <dgm:prSet/>
      <dgm:spPr/>
      <dgm:t>
        <a:bodyPr/>
        <a:lstStyle/>
        <a:p>
          <a:r>
            <a:rPr lang="es-ES" b="1"/>
            <a:t>Launch Infrastructure</a:t>
          </a:r>
          <a:endParaRPr lang="en-US"/>
        </a:p>
      </dgm:t>
    </dgm:pt>
    <dgm:pt modelId="{C41C94A0-607F-4033-BDF9-77A34C2D09F3}" type="parTrans" cxnId="{A5BF5CB7-2AA5-4B35-AA4C-07C1D4856CDF}">
      <dgm:prSet/>
      <dgm:spPr/>
      <dgm:t>
        <a:bodyPr/>
        <a:lstStyle/>
        <a:p>
          <a:endParaRPr lang="en-US"/>
        </a:p>
      </dgm:t>
    </dgm:pt>
    <dgm:pt modelId="{8C6EA017-94FC-4AA4-A5AA-370692BCC6E6}" type="sibTrans" cxnId="{A5BF5CB7-2AA5-4B35-AA4C-07C1D4856CDF}">
      <dgm:prSet/>
      <dgm:spPr/>
      <dgm:t>
        <a:bodyPr/>
        <a:lstStyle/>
        <a:p>
          <a:endParaRPr lang="en-US"/>
        </a:p>
      </dgm:t>
    </dgm:pt>
    <dgm:pt modelId="{5E061AF5-2732-4AD9-A5A5-30A6BBC89492}">
      <dgm:prSet/>
      <dgm:spPr/>
      <dgm:t>
        <a:bodyPr/>
        <a:lstStyle/>
        <a:p>
          <a:r>
            <a:rPr lang="es-ES" b="1"/>
            <a:t>Unique Launch Sites:</a:t>
          </a:r>
          <a:r>
            <a:rPr lang="es-ES"/>
            <a:t> CCAFS LC-40, CCAFS SLC-40, KSC LC-39A, VAFB SLC-4E</a:t>
          </a:r>
          <a:endParaRPr lang="en-US"/>
        </a:p>
      </dgm:t>
    </dgm:pt>
    <dgm:pt modelId="{B79CD5AF-3DA8-439E-A53B-3573D37B9DAA}" type="parTrans" cxnId="{1F105567-75C6-49D0-84C1-240C4C82098E}">
      <dgm:prSet/>
      <dgm:spPr/>
      <dgm:t>
        <a:bodyPr/>
        <a:lstStyle/>
        <a:p>
          <a:endParaRPr lang="en-US"/>
        </a:p>
      </dgm:t>
    </dgm:pt>
    <dgm:pt modelId="{EEA16772-88D6-4F34-BCE8-2B175539C24E}" type="sibTrans" cxnId="{1F105567-75C6-49D0-84C1-240C4C82098E}">
      <dgm:prSet/>
      <dgm:spPr/>
      <dgm:t>
        <a:bodyPr/>
        <a:lstStyle/>
        <a:p>
          <a:endParaRPr lang="en-US"/>
        </a:p>
      </dgm:t>
    </dgm:pt>
    <dgm:pt modelId="{86921F08-E632-4EB7-8A59-9ED8C6BA1828}">
      <dgm:prSet/>
      <dgm:spPr/>
      <dgm:t>
        <a:bodyPr/>
        <a:lstStyle/>
        <a:p>
          <a:r>
            <a:rPr lang="es-ES" b="1"/>
            <a:t>CCA Launches:</a:t>
          </a:r>
          <a:r>
            <a:rPr lang="es-ES"/>
            <a:t> 5 records from CCAFS LC-40 in early missions</a:t>
          </a:r>
          <a:endParaRPr lang="en-US"/>
        </a:p>
      </dgm:t>
    </dgm:pt>
    <dgm:pt modelId="{0E3FAEB1-D4B5-4A5F-8232-4205A3CC87AC}" type="parTrans" cxnId="{8B71F5C6-3968-42E0-8BE6-9458B23288E4}">
      <dgm:prSet/>
      <dgm:spPr/>
      <dgm:t>
        <a:bodyPr/>
        <a:lstStyle/>
        <a:p>
          <a:endParaRPr lang="en-US"/>
        </a:p>
      </dgm:t>
    </dgm:pt>
    <dgm:pt modelId="{3F269E92-2857-4F13-AFA1-73406D3F1235}" type="sibTrans" cxnId="{8B71F5C6-3968-42E0-8BE6-9458B23288E4}">
      <dgm:prSet/>
      <dgm:spPr/>
      <dgm:t>
        <a:bodyPr/>
        <a:lstStyle/>
        <a:p>
          <a:endParaRPr lang="en-US"/>
        </a:p>
      </dgm:t>
    </dgm:pt>
    <dgm:pt modelId="{548CD29E-203E-412D-BD20-F4118A27A393}">
      <dgm:prSet/>
      <dgm:spPr/>
      <dgm:t>
        <a:bodyPr/>
        <a:lstStyle/>
        <a:p>
          <a:r>
            <a:rPr lang="es-ES" b="1"/>
            <a:t>Payload Statistics</a:t>
          </a:r>
          <a:endParaRPr lang="en-US"/>
        </a:p>
      </dgm:t>
    </dgm:pt>
    <dgm:pt modelId="{F612DCE6-7F47-4DC0-AE09-63D5BB415B85}" type="parTrans" cxnId="{3518A60D-1ABB-41A0-920C-5105A91A2D83}">
      <dgm:prSet/>
      <dgm:spPr/>
      <dgm:t>
        <a:bodyPr/>
        <a:lstStyle/>
        <a:p>
          <a:endParaRPr lang="en-US"/>
        </a:p>
      </dgm:t>
    </dgm:pt>
    <dgm:pt modelId="{C5839B4E-05BF-444E-8946-65B05D6293EB}" type="sibTrans" cxnId="{3518A60D-1ABB-41A0-920C-5105A91A2D83}">
      <dgm:prSet/>
      <dgm:spPr/>
      <dgm:t>
        <a:bodyPr/>
        <a:lstStyle/>
        <a:p>
          <a:endParaRPr lang="en-US"/>
        </a:p>
      </dgm:t>
    </dgm:pt>
    <dgm:pt modelId="{C49D4032-D61F-4EF6-A1E8-C9376A0108AE}">
      <dgm:prSet/>
      <dgm:spPr/>
      <dgm:t>
        <a:bodyPr/>
        <a:lstStyle/>
        <a:p>
          <a:r>
            <a:rPr lang="es-ES" b="1"/>
            <a:t>Total NASA Payload:</a:t>
          </a:r>
          <a:r>
            <a:rPr lang="es-ES"/>
            <a:t> 45,596 kg carried across all NASA missions</a:t>
          </a:r>
          <a:endParaRPr lang="en-US"/>
        </a:p>
      </dgm:t>
    </dgm:pt>
    <dgm:pt modelId="{CCC38B67-595A-4781-A3CC-6DCDE73CAE2A}" type="parTrans" cxnId="{7C1B9F01-3966-4923-8E00-19566365D413}">
      <dgm:prSet/>
      <dgm:spPr/>
      <dgm:t>
        <a:bodyPr/>
        <a:lstStyle/>
        <a:p>
          <a:endParaRPr lang="en-US"/>
        </a:p>
      </dgm:t>
    </dgm:pt>
    <dgm:pt modelId="{DCD14823-5601-4D3F-8F27-3F2AA99A3605}" type="sibTrans" cxnId="{7C1B9F01-3966-4923-8E00-19566365D413}">
      <dgm:prSet/>
      <dgm:spPr/>
      <dgm:t>
        <a:bodyPr/>
        <a:lstStyle/>
        <a:p>
          <a:endParaRPr lang="en-US"/>
        </a:p>
      </dgm:t>
    </dgm:pt>
    <dgm:pt modelId="{FC94032E-557B-4A99-9ABD-DD6A76F93810}">
      <dgm:prSet/>
      <dgm:spPr/>
      <dgm:t>
        <a:bodyPr/>
        <a:lstStyle/>
        <a:p>
          <a:r>
            <a:rPr lang="es-ES" b="1"/>
            <a:t>F9 v1.1 Average:</a:t>
          </a:r>
          <a:r>
            <a:rPr lang="es-ES"/>
            <a:t> 2,928 kg per mission</a:t>
          </a:r>
          <a:endParaRPr lang="en-US"/>
        </a:p>
      </dgm:t>
    </dgm:pt>
    <dgm:pt modelId="{43B705A4-4497-45A8-B595-9280EA2395D8}" type="parTrans" cxnId="{6932B729-0288-45CD-AF95-E747B05D7A05}">
      <dgm:prSet/>
      <dgm:spPr/>
      <dgm:t>
        <a:bodyPr/>
        <a:lstStyle/>
        <a:p>
          <a:endParaRPr lang="en-US"/>
        </a:p>
      </dgm:t>
    </dgm:pt>
    <dgm:pt modelId="{2AFC6F90-888C-4297-AA27-21452201744B}" type="sibTrans" cxnId="{6932B729-0288-45CD-AF95-E747B05D7A05}">
      <dgm:prSet/>
      <dgm:spPr/>
      <dgm:t>
        <a:bodyPr/>
        <a:lstStyle/>
        <a:p>
          <a:endParaRPr lang="en-US"/>
        </a:p>
      </dgm:t>
    </dgm:pt>
    <dgm:pt modelId="{1B65CD3B-A3E6-4C8B-A47B-2020BE91EC08}">
      <dgm:prSet/>
      <dgm:spPr/>
      <dgm:t>
        <a:bodyPr/>
        <a:lstStyle/>
        <a:p>
          <a:r>
            <a:rPr lang="es-ES" b="1"/>
            <a:t>Maximum Payload Boosters:</a:t>
          </a:r>
          <a:r>
            <a:rPr lang="es-ES"/>
            <a:t> F9 B5 series (B1048.4, B1048.5, B1049.4, etc.)</a:t>
          </a:r>
          <a:endParaRPr lang="en-US"/>
        </a:p>
      </dgm:t>
    </dgm:pt>
    <dgm:pt modelId="{F6E57FC1-C481-4F4D-9C09-CDF72DE0A67D}" type="parTrans" cxnId="{F04598B3-6BAE-40EF-A538-67B7DCB12825}">
      <dgm:prSet/>
      <dgm:spPr/>
      <dgm:t>
        <a:bodyPr/>
        <a:lstStyle/>
        <a:p>
          <a:endParaRPr lang="en-US"/>
        </a:p>
      </dgm:t>
    </dgm:pt>
    <dgm:pt modelId="{7D48B004-7E54-48FB-BC56-EEE663F1BFD0}" type="sibTrans" cxnId="{F04598B3-6BAE-40EF-A538-67B7DCB12825}">
      <dgm:prSet/>
      <dgm:spPr/>
      <dgm:t>
        <a:bodyPr/>
        <a:lstStyle/>
        <a:p>
          <a:endParaRPr lang="en-US"/>
        </a:p>
      </dgm:t>
    </dgm:pt>
    <dgm:pt modelId="{1ED2A323-905B-4484-BF6E-C848BF31C654}">
      <dgm:prSet/>
      <dgm:spPr/>
      <dgm:t>
        <a:bodyPr/>
        <a:lstStyle/>
        <a:p>
          <a:r>
            <a:rPr lang="es-ES" b="1"/>
            <a:t>Mission Outcomes</a:t>
          </a:r>
          <a:endParaRPr lang="en-US"/>
        </a:p>
      </dgm:t>
    </dgm:pt>
    <dgm:pt modelId="{EF8A5D37-B822-474D-A163-B447AA34E31C}" type="parTrans" cxnId="{40B7D621-3BFC-4F1F-B285-1C5FC37411C5}">
      <dgm:prSet/>
      <dgm:spPr/>
      <dgm:t>
        <a:bodyPr/>
        <a:lstStyle/>
        <a:p>
          <a:endParaRPr lang="en-US"/>
        </a:p>
      </dgm:t>
    </dgm:pt>
    <dgm:pt modelId="{56D4205F-EF4F-403E-864E-561B8364B1B7}" type="sibTrans" cxnId="{40B7D621-3BFC-4F1F-B285-1C5FC37411C5}">
      <dgm:prSet/>
      <dgm:spPr/>
      <dgm:t>
        <a:bodyPr/>
        <a:lstStyle/>
        <a:p>
          <a:endParaRPr lang="en-US"/>
        </a:p>
      </dgm:t>
    </dgm:pt>
    <dgm:pt modelId="{F610ED2F-CBA2-4F13-AFF0-76B98B4B174B}">
      <dgm:prSet/>
      <dgm:spPr/>
      <dgm:t>
        <a:bodyPr/>
        <a:lstStyle/>
        <a:p>
          <a:r>
            <a:rPr lang="es-ES" b="1"/>
            <a:t>Success vs. Failure:</a:t>
          </a:r>
          <a:r>
            <a:rPr lang="es-ES"/>
            <a:t> 100 successful missions vs. 1 failure</a:t>
          </a:r>
          <a:endParaRPr lang="en-US"/>
        </a:p>
      </dgm:t>
    </dgm:pt>
    <dgm:pt modelId="{DBDAB8C3-E5E2-4EDC-AB3F-9F6518AFBC0A}" type="parTrans" cxnId="{46960FCF-2246-4519-94FB-EC007B4D233D}">
      <dgm:prSet/>
      <dgm:spPr/>
      <dgm:t>
        <a:bodyPr/>
        <a:lstStyle/>
        <a:p>
          <a:endParaRPr lang="en-US"/>
        </a:p>
      </dgm:t>
    </dgm:pt>
    <dgm:pt modelId="{BDD24984-8F92-4A7E-A7FF-80EF08C1114E}" type="sibTrans" cxnId="{46960FCF-2246-4519-94FB-EC007B4D233D}">
      <dgm:prSet/>
      <dgm:spPr/>
      <dgm:t>
        <a:bodyPr/>
        <a:lstStyle/>
        <a:p>
          <a:endParaRPr lang="en-US"/>
        </a:p>
      </dgm:t>
    </dgm:pt>
    <dgm:pt modelId="{745FE194-B4FB-4A6E-8A2C-289D28D950A6}">
      <dgm:prSet/>
      <dgm:spPr/>
      <dgm:t>
        <a:bodyPr/>
        <a:lstStyle/>
        <a:p>
          <a:r>
            <a:rPr lang="es-ES" b="1"/>
            <a:t>First Ground Landing:</a:t>
          </a:r>
          <a:r>
            <a:rPr lang="es-ES"/>
            <a:t> December 22, 2015</a:t>
          </a:r>
          <a:endParaRPr lang="en-US"/>
        </a:p>
      </dgm:t>
    </dgm:pt>
    <dgm:pt modelId="{687694C1-14F4-4935-80BD-5B44CB258BA1}" type="parTrans" cxnId="{AD38DB1E-D59A-4031-925C-988E12A29678}">
      <dgm:prSet/>
      <dgm:spPr/>
      <dgm:t>
        <a:bodyPr/>
        <a:lstStyle/>
        <a:p>
          <a:endParaRPr lang="en-US"/>
        </a:p>
      </dgm:t>
    </dgm:pt>
    <dgm:pt modelId="{7704DFF4-E70A-470A-BAD9-E125E04E80E8}" type="sibTrans" cxnId="{AD38DB1E-D59A-4031-925C-988E12A29678}">
      <dgm:prSet/>
      <dgm:spPr/>
      <dgm:t>
        <a:bodyPr/>
        <a:lstStyle/>
        <a:p>
          <a:endParaRPr lang="en-US"/>
        </a:p>
      </dgm:t>
    </dgm:pt>
    <dgm:pt modelId="{62A59E05-4D6A-4492-B1A9-6B9DB4855971}">
      <dgm:prSet/>
      <dgm:spPr/>
      <dgm:t>
        <a:bodyPr/>
        <a:lstStyle/>
        <a:p>
          <a:r>
            <a:rPr lang="es-ES" b="1"/>
            <a:t>Drone Ship Success (4000-6000kg):</a:t>
          </a:r>
          <a:r>
            <a:rPr lang="es-ES"/>
            <a:t> F9 FT B1022, B1026, B1021.2, B1031.2</a:t>
          </a:r>
          <a:endParaRPr lang="en-US"/>
        </a:p>
      </dgm:t>
    </dgm:pt>
    <dgm:pt modelId="{52E55E6B-327E-4DE7-A740-3B3DF199EAE0}" type="parTrans" cxnId="{CFC2456D-DA7D-42F8-8370-00969E589F16}">
      <dgm:prSet/>
      <dgm:spPr/>
      <dgm:t>
        <a:bodyPr/>
        <a:lstStyle/>
        <a:p>
          <a:endParaRPr lang="en-US"/>
        </a:p>
      </dgm:t>
    </dgm:pt>
    <dgm:pt modelId="{6C18DFC6-5757-4CE6-ACDE-972BFC986E19}" type="sibTrans" cxnId="{CFC2456D-DA7D-42F8-8370-00969E589F16}">
      <dgm:prSet/>
      <dgm:spPr/>
      <dgm:t>
        <a:bodyPr/>
        <a:lstStyle/>
        <a:p>
          <a:endParaRPr lang="en-US"/>
        </a:p>
      </dgm:t>
    </dgm:pt>
    <dgm:pt modelId="{7FA9516B-19BE-4BC5-A20B-8F1CF740EF4E}">
      <dgm:prSet/>
      <dgm:spPr/>
      <dgm:t>
        <a:bodyPr/>
        <a:lstStyle/>
        <a:p>
          <a:r>
            <a:rPr lang="es-ES" b="1"/>
            <a:t>2015 Analysis</a:t>
          </a:r>
          <a:endParaRPr lang="en-US"/>
        </a:p>
      </dgm:t>
    </dgm:pt>
    <dgm:pt modelId="{73846FA6-FF70-4F1E-8E2D-08D5A01AB468}" type="parTrans" cxnId="{4DACA91E-E2E9-4563-A717-D8D72C5E9DA3}">
      <dgm:prSet/>
      <dgm:spPr/>
      <dgm:t>
        <a:bodyPr/>
        <a:lstStyle/>
        <a:p>
          <a:endParaRPr lang="en-US"/>
        </a:p>
      </dgm:t>
    </dgm:pt>
    <dgm:pt modelId="{5B322C8B-E76D-49C5-88B3-B18A7DE49C47}" type="sibTrans" cxnId="{4DACA91E-E2E9-4563-A717-D8D72C5E9DA3}">
      <dgm:prSet/>
      <dgm:spPr/>
      <dgm:t>
        <a:bodyPr/>
        <a:lstStyle/>
        <a:p>
          <a:endParaRPr lang="en-US"/>
        </a:p>
      </dgm:t>
    </dgm:pt>
    <dgm:pt modelId="{1931B6E3-BAC4-4164-B34D-C99482FB84C3}">
      <dgm:prSet/>
      <dgm:spPr/>
      <dgm:t>
        <a:bodyPr/>
        <a:lstStyle/>
        <a:p>
          <a:r>
            <a:rPr lang="es-ES"/>
            <a:t>Failed drone ship landings in 2015:</a:t>
          </a:r>
          <a:endParaRPr lang="en-US"/>
        </a:p>
      </dgm:t>
    </dgm:pt>
    <dgm:pt modelId="{51A1E181-933C-4D54-AA8D-AA668544940D}" type="parTrans" cxnId="{5569DC85-7B1B-42A1-9653-B8F31E0FD7F0}">
      <dgm:prSet/>
      <dgm:spPr/>
      <dgm:t>
        <a:bodyPr/>
        <a:lstStyle/>
        <a:p>
          <a:endParaRPr lang="en-US"/>
        </a:p>
      </dgm:t>
    </dgm:pt>
    <dgm:pt modelId="{22B5146D-0E90-4FFE-9CDF-07EDD0117F1C}" type="sibTrans" cxnId="{5569DC85-7B1B-42A1-9653-B8F31E0FD7F0}">
      <dgm:prSet/>
      <dgm:spPr/>
      <dgm:t>
        <a:bodyPr/>
        <a:lstStyle/>
        <a:p>
          <a:endParaRPr lang="en-US"/>
        </a:p>
      </dgm:t>
    </dgm:pt>
    <dgm:pt modelId="{7E91516F-04E7-4E26-A5A2-0D62B3FFEE53}">
      <dgm:prSet/>
      <dgm:spPr/>
      <dgm:t>
        <a:bodyPr/>
        <a:lstStyle/>
        <a:p>
          <a:r>
            <a:rPr lang="es-ES"/>
            <a:t>January 10, 2015: F9 v1.1 B1012 at CCAFS LC-40</a:t>
          </a:r>
          <a:endParaRPr lang="en-US"/>
        </a:p>
      </dgm:t>
    </dgm:pt>
    <dgm:pt modelId="{FEC62B2F-38DA-4B59-B238-EC93E70AF9F8}" type="parTrans" cxnId="{4D1069B7-1C0B-4FA1-8BD7-EE6FD11BC835}">
      <dgm:prSet/>
      <dgm:spPr/>
      <dgm:t>
        <a:bodyPr/>
        <a:lstStyle/>
        <a:p>
          <a:endParaRPr lang="en-US"/>
        </a:p>
      </dgm:t>
    </dgm:pt>
    <dgm:pt modelId="{F8B39390-586F-489E-ACE3-7D3271C406DC}" type="sibTrans" cxnId="{4D1069B7-1C0B-4FA1-8BD7-EE6FD11BC835}">
      <dgm:prSet/>
      <dgm:spPr/>
      <dgm:t>
        <a:bodyPr/>
        <a:lstStyle/>
        <a:p>
          <a:endParaRPr lang="en-US"/>
        </a:p>
      </dgm:t>
    </dgm:pt>
    <dgm:pt modelId="{206DCA75-C9AC-4AEA-A495-1B967F727797}">
      <dgm:prSet/>
      <dgm:spPr/>
      <dgm:t>
        <a:bodyPr/>
        <a:lstStyle/>
        <a:p>
          <a:r>
            <a:rPr lang="es-ES"/>
            <a:t>April 14, 2015: F9 v1.1 B1015 at CCAFS LC-40</a:t>
          </a:r>
          <a:endParaRPr lang="en-US"/>
        </a:p>
      </dgm:t>
    </dgm:pt>
    <dgm:pt modelId="{543727B7-6C87-49DC-86CB-10B7EAD14660}" type="parTrans" cxnId="{F85A0FDD-BEBC-418D-81C8-B94C400F9CF5}">
      <dgm:prSet/>
      <dgm:spPr/>
      <dgm:t>
        <a:bodyPr/>
        <a:lstStyle/>
        <a:p>
          <a:endParaRPr lang="en-US"/>
        </a:p>
      </dgm:t>
    </dgm:pt>
    <dgm:pt modelId="{4C1B537E-DD56-40AD-93C9-7DC9E5CD543B}" type="sibTrans" cxnId="{F85A0FDD-BEBC-418D-81C8-B94C400F9CF5}">
      <dgm:prSet/>
      <dgm:spPr/>
      <dgm:t>
        <a:bodyPr/>
        <a:lstStyle/>
        <a:p>
          <a:endParaRPr lang="en-US"/>
        </a:p>
      </dgm:t>
    </dgm:pt>
    <dgm:pt modelId="{4F752BC6-6B78-4235-BB65-FA8429A99200}" type="pres">
      <dgm:prSet presAssocID="{9276FFEC-5C16-47E9-8A84-E1BC3F9FB01C}" presName="diagram" presStyleCnt="0">
        <dgm:presLayoutVars>
          <dgm:dir/>
          <dgm:resizeHandles val="exact"/>
        </dgm:presLayoutVars>
      </dgm:prSet>
      <dgm:spPr/>
    </dgm:pt>
    <dgm:pt modelId="{9AED0A04-9F06-43D7-9C86-1233818A9A22}" type="pres">
      <dgm:prSet presAssocID="{75D66AD0-1DAC-49E6-91C2-31D4A90C9AA6}" presName="node" presStyleLbl="node1" presStyleIdx="0" presStyleCnt="15">
        <dgm:presLayoutVars>
          <dgm:bulletEnabled val="1"/>
        </dgm:presLayoutVars>
      </dgm:prSet>
      <dgm:spPr/>
    </dgm:pt>
    <dgm:pt modelId="{76FFF156-1FDD-47FA-92D0-FD1F1331266B}" type="pres">
      <dgm:prSet presAssocID="{8C6EA017-94FC-4AA4-A5AA-370692BCC6E6}" presName="sibTrans" presStyleCnt="0"/>
      <dgm:spPr/>
    </dgm:pt>
    <dgm:pt modelId="{14FC85F1-0A6B-4DBD-9D97-B42E6BC940F6}" type="pres">
      <dgm:prSet presAssocID="{5E061AF5-2732-4AD9-A5A5-30A6BBC89492}" presName="node" presStyleLbl="node1" presStyleIdx="1" presStyleCnt="15">
        <dgm:presLayoutVars>
          <dgm:bulletEnabled val="1"/>
        </dgm:presLayoutVars>
      </dgm:prSet>
      <dgm:spPr/>
    </dgm:pt>
    <dgm:pt modelId="{EE73C49A-884E-4139-B5DE-7F65C7C08CF2}" type="pres">
      <dgm:prSet presAssocID="{EEA16772-88D6-4F34-BCE8-2B175539C24E}" presName="sibTrans" presStyleCnt="0"/>
      <dgm:spPr/>
    </dgm:pt>
    <dgm:pt modelId="{A8168B59-B45E-4BD0-A637-43362FDCC525}" type="pres">
      <dgm:prSet presAssocID="{86921F08-E632-4EB7-8A59-9ED8C6BA1828}" presName="node" presStyleLbl="node1" presStyleIdx="2" presStyleCnt="15">
        <dgm:presLayoutVars>
          <dgm:bulletEnabled val="1"/>
        </dgm:presLayoutVars>
      </dgm:prSet>
      <dgm:spPr/>
    </dgm:pt>
    <dgm:pt modelId="{4472D3D5-3446-4CFD-80D1-92FF40C0B0B1}" type="pres">
      <dgm:prSet presAssocID="{3F269E92-2857-4F13-AFA1-73406D3F1235}" presName="sibTrans" presStyleCnt="0"/>
      <dgm:spPr/>
    </dgm:pt>
    <dgm:pt modelId="{AF7E18CD-3007-4E4D-AF61-E0D3AE62F20A}" type="pres">
      <dgm:prSet presAssocID="{548CD29E-203E-412D-BD20-F4118A27A393}" presName="node" presStyleLbl="node1" presStyleIdx="3" presStyleCnt="15">
        <dgm:presLayoutVars>
          <dgm:bulletEnabled val="1"/>
        </dgm:presLayoutVars>
      </dgm:prSet>
      <dgm:spPr/>
    </dgm:pt>
    <dgm:pt modelId="{98E85AA8-6577-4C02-AF49-2132F80934FE}" type="pres">
      <dgm:prSet presAssocID="{C5839B4E-05BF-444E-8946-65B05D6293EB}" presName="sibTrans" presStyleCnt="0"/>
      <dgm:spPr/>
    </dgm:pt>
    <dgm:pt modelId="{F3B839B7-10C4-4BF5-A669-AFD63477D4B5}" type="pres">
      <dgm:prSet presAssocID="{C49D4032-D61F-4EF6-A1E8-C9376A0108AE}" presName="node" presStyleLbl="node1" presStyleIdx="4" presStyleCnt="15">
        <dgm:presLayoutVars>
          <dgm:bulletEnabled val="1"/>
        </dgm:presLayoutVars>
      </dgm:prSet>
      <dgm:spPr/>
    </dgm:pt>
    <dgm:pt modelId="{1050A7C2-F299-415B-99CE-E702B7FF93B9}" type="pres">
      <dgm:prSet presAssocID="{DCD14823-5601-4D3F-8F27-3F2AA99A3605}" presName="sibTrans" presStyleCnt="0"/>
      <dgm:spPr/>
    </dgm:pt>
    <dgm:pt modelId="{A5C4A105-57CA-4866-9C77-C1AEA6F95A1E}" type="pres">
      <dgm:prSet presAssocID="{FC94032E-557B-4A99-9ABD-DD6A76F93810}" presName="node" presStyleLbl="node1" presStyleIdx="5" presStyleCnt="15">
        <dgm:presLayoutVars>
          <dgm:bulletEnabled val="1"/>
        </dgm:presLayoutVars>
      </dgm:prSet>
      <dgm:spPr/>
    </dgm:pt>
    <dgm:pt modelId="{3C9417D5-4848-400E-B703-AE42960B11E5}" type="pres">
      <dgm:prSet presAssocID="{2AFC6F90-888C-4297-AA27-21452201744B}" presName="sibTrans" presStyleCnt="0"/>
      <dgm:spPr/>
    </dgm:pt>
    <dgm:pt modelId="{103FAC81-61ED-4CA2-B530-B034E23AC106}" type="pres">
      <dgm:prSet presAssocID="{1B65CD3B-A3E6-4C8B-A47B-2020BE91EC08}" presName="node" presStyleLbl="node1" presStyleIdx="6" presStyleCnt="15">
        <dgm:presLayoutVars>
          <dgm:bulletEnabled val="1"/>
        </dgm:presLayoutVars>
      </dgm:prSet>
      <dgm:spPr/>
    </dgm:pt>
    <dgm:pt modelId="{F0740168-E759-43B9-BFF3-55ADEAA4957E}" type="pres">
      <dgm:prSet presAssocID="{7D48B004-7E54-48FB-BC56-EEE663F1BFD0}" presName="sibTrans" presStyleCnt="0"/>
      <dgm:spPr/>
    </dgm:pt>
    <dgm:pt modelId="{0016B1DA-2FCF-4CE1-8167-A9A3ACA6D493}" type="pres">
      <dgm:prSet presAssocID="{1ED2A323-905B-4484-BF6E-C848BF31C654}" presName="node" presStyleLbl="node1" presStyleIdx="7" presStyleCnt="15">
        <dgm:presLayoutVars>
          <dgm:bulletEnabled val="1"/>
        </dgm:presLayoutVars>
      </dgm:prSet>
      <dgm:spPr/>
    </dgm:pt>
    <dgm:pt modelId="{00449F18-2D35-416A-99F7-9A8A099F9890}" type="pres">
      <dgm:prSet presAssocID="{56D4205F-EF4F-403E-864E-561B8364B1B7}" presName="sibTrans" presStyleCnt="0"/>
      <dgm:spPr/>
    </dgm:pt>
    <dgm:pt modelId="{2F35E4D4-1515-4F12-9C49-57CF0BEB6620}" type="pres">
      <dgm:prSet presAssocID="{F610ED2F-CBA2-4F13-AFF0-76B98B4B174B}" presName="node" presStyleLbl="node1" presStyleIdx="8" presStyleCnt="15">
        <dgm:presLayoutVars>
          <dgm:bulletEnabled val="1"/>
        </dgm:presLayoutVars>
      </dgm:prSet>
      <dgm:spPr/>
    </dgm:pt>
    <dgm:pt modelId="{8783DD34-72B0-4848-B933-E333CBEFDDF4}" type="pres">
      <dgm:prSet presAssocID="{BDD24984-8F92-4A7E-A7FF-80EF08C1114E}" presName="sibTrans" presStyleCnt="0"/>
      <dgm:spPr/>
    </dgm:pt>
    <dgm:pt modelId="{7B868A76-62C3-491F-872D-79CC61ABE564}" type="pres">
      <dgm:prSet presAssocID="{745FE194-B4FB-4A6E-8A2C-289D28D950A6}" presName="node" presStyleLbl="node1" presStyleIdx="9" presStyleCnt="15">
        <dgm:presLayoutVars>
          <dgm:bulletEnabled val="1"/>
        </dgm:presLayoutVars>
      </dgm:prSet>
      <dgm:spPr/>
    </dgm:pt>
    <dgm:pt modelId="{FD2B6628-35D2-485E-B395-95A3895CA18B}" type="pres">
      <dgm:prSet presAssocID="{7704DFF4-E70A-470A-BAD9-E125E04E80E8}" presName="sibTrans" presStyleCnt="0"/>
      <dgm:spPr/>
    </dgm:pt>
    <dgm:pt modelId="{875138F2-9ADF-4AC8-9816-D0B2172ECA3A}" type="pres">
      <dgm:prSet presAssocID="{62A59E05-4D6A-4492-B1A9-6B9DB4855971}" presName="node" presStyleLbl="node1" presStyleIdx="10" presStyleCnt="15">
        <dgm:presLayoutVars>
          <dgm:bulletEnabled val="1"/>
        </dgm:presLayoutVars>
      </dgm:prSet>
      <dgm:spPr/>
    </dgm:pt>
    <dgm:pt modelId="{5A2C7A40-75FE-4CEB-A470-C33901655021}" type="pres">
      <dgm:prSet presAssocID="{6C18DFC6-5757-4CE6-ACDE-972BFC986E19}" presName="sibTrans" presStyleCnt="0"/>
      <dgm:spPr/>
    </dgm:pt>
    <dgm:pt modelId="{FC0BBFAC-1B35-46DA-B8FB-259A377D9055}" type="pres">
      <dgm:prSet presAssocID="{7FA9516B-19BE-4BC5-A20B-8F1CF740EF4E}" presName="node" presStyleLbl="node1" presStyleIdx="11" presStyleCnt="15">
        <dgm:presLayoutVars>
          <dgm:bulletEnabled val="1"/>
        </dgm:presLayoutVars>
      </dgm:prSet>
      <dgm:spPr/>
    </dgm:pt>
    <dgm:pt modelId="{A9F99A6B-15C7-4876-A614-3739D390FC18}" type="pres">
      <dgm:prSet presAssocID="{5B322C8B-E76D-49C5-88B3-B18A7DE49C47}" presName="sibTrans" presStyleCnt="0"/>
      <dgm:spPr/>
    </dgm:pt>
    <dgm:pt modelId="{B2E4CBFB-8E29-4BB0-9C88-5869AF8552DF}" type="pres">
      <dgm:prSet presAssocID="{1931B6E3-BAC4-4164-B34D-C99482FB84C3}" presName="node" presStyleLbl="node1" presStyleIdx="12" presStyleCnt="15">
        <dgm:presLayoutVars>
          <dgm:bulletEnabled val="1"/>
        </dgm:presLayoutVars>
      </dgm:prSet>
      <dgm:spPr/>
    </dgm:pt>
    <dgm:pt modelId="{994C82C1-0CB7-4522-8CD1-3B4E70389CD9}" type="pres">
      <dgm:prSet presAssocID="{22B5146D-0E90-4FFE-9CDF-07EDD0117F1C}" presName="sibTrans" presStyleCnt="0"/>
      <dgm:spPr/>
    </dgm:pt>
    <dgm:pt modelId="{89F1EB9C-59F4-4A6A-82DF-7C8D8ECFF217}" type="pres">
      <dgm:prSet presAssocID="{7E91516F-04E7-4E26-A5A2-0D62B3FFEE53}" presName="node" presStyleLbl="node1" presStyleIdx="13" presStyleCnt="15">
        <dgm:presLayoutVars>
          <dgm:bulletEnabled val="1"/>
        </dgm:presLayoutVars>
      </dgm:prSet>
      <dgm:spPr/>
    </dgm:pt>
    <dgm:pt modelId="{9AE23FE7-5B25-47E9-9AFA-35B5BE3D9DD4}" type="pres">
      <dgm:prSet presAssocID="{F8B39390-586F-489E-ACE3-7D3271C406DC}" presName="sibTrans" presStyleCnt="0"/>
      <dgm:spPr/>
    </dgm:pt>
    <dgm:pt modelId="{C7991261-CE2B-4BB0-B3EB-6CF1B174FA5D}" type="pres">
      <dgm:prSet presAssocID="{206DCA75-C9AC-4AEA-A495-1B967F727797}" presName="node" presStyleLbl="node1" presStyleIdx="14" presStyleCnt="15">
        <dgm:presLayoutVars>
          <dgm:bulletEnabled val="1"/>
        </dgm:presLayoutVars>
      </dgm:prSet>
      <dgm:spPr/>
    </dgm:pt>
  </dgm:ptLst>
  <dgm:cxnLst>
    <dgm:cxn modelId="{7C1B9F01-3966-4923-8E00-19566365D413}" srcId="{9276FFEC-5C16-47E9-8A84-E1BC3F9FB01C}" destId="{C49D4032-D61F-4EF6-A1E8-C9376A0108AE}" srcOrd="4" destOrd="0" parTransId="{CCC38B67-595A-4781-A3CC-6DCDE73CAE2A}" sibTransId="{DCD14823-5601-4D3F-8F27-3F2AA99A3605}"/>
    <dgm:cxn modelId="{BBFE4705-B8E9-4E56-B5C4-B5B93108FD2E}" type="presOf" srcId="{1ED2A323-905B-4484-BF6E-C848BF31C654}" destId="{0016B1DA-2FCF-4CE1-8167-A9A3ACA6D493}" srcOrd="0" destOrd="0" presId="urn:microsoft.com/office/officeart/2005/8/layout/default"/>
    <dgm:cxn modelId="{3518A60D-1ABB-41A0-920C-5105A91A2D83}" srcId="{9276FFEC-5C16-47E9-8A84-E1BC3F9FB01C}" destId="{548CD29E-203E-412D-BD20-F4118A27A393}" srcOrd="3" destOrd="0" parTransId="{F612DCE6-7F47-4DC0-AE09-63D5BB415B85}" sibTransId="{C5839B4E-05BF-444E-8946-65B05D6293EB}"/>
    <dgm:cxn modelId="{9A3DFD10-60B0-4594-A1FF-7E9941E1C14B}" type="presOf" srcId="{9276FFEC-5C16-47E9-8A84-E1BC3F9FB01C}" destId="{4F752BC6-6B78-4235-BB65-FA8429A99200}" srcOrd="0" destOrd="0" presId="urn:microsoft.com/office/officeart/2005/8/layout/default"/>
    <dgm:cxn modelId="{9527E113-CEA6-4D7C-83F2-1C2BAC8AF474}" type="presOf" srcId="{1B65CD3B-A3E6-4C8B-A47B-2020BE91EC08}" destId="{103FAC81-61ED-4CA2-B530-B034E23AC106}" srcOrd="0" destOrd="0" presId="urn:microsoft.com/office/officeart/2005/8/layout/default"/>
    <dgm:cxn modelId="{4DACA91E-E2E9-4563-A717-D8D72C5E9DA3}" srcId="{9276FFEC-5C16-47E9-8A84-E1BC3F9FB01C}" destId="{7FA9516B-19BE-4BC5-A20B-8F1CF740EF4E}" srcOrd="11" destOrd="0" parTransId="{73846FA6-FF70-4F1E-8E2D-08D5A01AB468}" sibTransId="{5B322C8B-E76D-49C5-88B3-B18A7DE49C47}"/>
    <dgm:cxn modelId="{AD38DB1E-D59A-4031-925C-988E12A29678}" srcId="{9276FFEC-5C16-47E9-8A84-E1BC3F9FB01C}" destId="{745FE194-B4FB-4A6E-8A2C-289D28D950A6}" srcOrd="9" destOrd="0" parTransId="{687694C1-14F4-4935-80BD-5B44CB258BA1}" sibTransId="{7704DFF4-E70A-470A-BAD9-E125E04E80E8}"/>
    <dgm:cxn modelId="{6E10E41E-5F27-41D1-A437-C178EA559DF2}" type="presOf" srcId="{1931B6E3-BAC4-4164-B34D-C99482FB84C3}" destId="{B2E4CBFB-8E29-4BB0-9C88-5869AF8552DF}" srcOrd="0" destOrd="0" presId="urn:microsoft.com/office/officeart/2005/8/layout/default"/>
    <dgm:cxn modelId="{40B7D621-3BFC-4F1F-B285-1C5FC37411C5}" srcId="{9276FFEC-5C16-47E9-8A84-E1BC3F9FB01C}" destId="{1ED2A323-905B-4484-BF6E-C848BF31C654}" srcOrd="7" destOrd="0" parTransId="{EF8A5D37-B822-474D-A163-B447AA34E31C}" sibTransId="{56D4205F-EF4F-403E-864E-561B8364B1B7}"/>
    <dgm:cxn modelId="{6932B729-0288-45CD-AF95-E747B05D7A05}" srcId="{9276FFEC-5C16-47E9-8A84-E1BC3F9FB01C}" destId="{FC94032E-557B-4A99-9ABD-DD6A76F93810}" srcOrd="5" destOrd="0" parTransId="{43B705A4-4497-45A8-B595-9280EA2395D8}" sibTransId="{2AFC6F90-888C-4297-AA27-21452201744B}"/>
    <dgm:cxn modelId="{86626D2A-EA1C-4339-9DC0-EE79844A752F}" type="presOf" srcId="{5E061AF5-2732-4AD9-A5A5-30A6BBC89492}" destId="{14FC85F1-0A6B-4DBD-9D97-B42E6BC940F6}" srcOrd="0" destOrd="0" presId="urn:microsoft.com/office/officeart/2005/8/layout/default"/>
    <dgm:cxn modelId="{66B0752E-166F-4198-BFD7-810CFA514FC7}" type="presOf" srcId="{F610ED2F-CBA2-4F13-AFF0-76B98B4B174B}" destId="{2F35E4D4-1515-4F12-9C49-57CF0BEB6620}" srcOrd="0" destOrd="0" presId="urn:microsoft.com/office/officeart/2005/8/layout/default"/>
    <dgm:cxn modelId="{427A503A-9A57-46EE-9A3E-C83D37BB4051}" type="presOf" srcId="{548CD29E-203E-412D-BD20-F4118A27A393}" destId="{AF7E18CD-3007-4E4D-AF61-E0D3AE62F20A}" srcOrd="0" destOrd="0" presId="urn:microsoft.com/office/officeart/2005/8/layout/default"/>
    <dgm:cxn modelId="{4A1DB05C-7115-4895-A4A6-FE9549C4E34B}" type="presOf" srcId="{62A59E05-4D6A-4492-B1A9-6B9DB4855971}" destId="{875138F2-9ADF-4AC8-9816-D0B2172ECA3A}" srcOrd="0" destOrd="0" presId="urn:microsoft.com/office/officeart/2005/8/layout/default"/>
    <dgm:cxn modelId="{6779B145-D297-49B8-8A6B-7568D679D301}" type="presOf" srcId="{7FA9516B-19BE-4BC5-A20B-8F1CF740EF4E}" destId="{FC0BBFAC-1B35-46DA-B8FB-259A377D9055}" srcOrd="0" destOrd="0" presId="urn:microsoft.com/office/officeart/2005/8/layout/default"/>
    <dgm:cxn modelId="{1F105567-75C6-49D0-84C1-240C4C82098E}" srcId="{9276FFEC-5C16-47E9-8A84-E1BC3F9FB01C}" destId="{5E061AF5-2732-4AD9-A5A5-30A6BBC89492}" srcOrd="1" destOrd="0" parTransId="{B79CD5AF-3DA8-439E-A53B-3573D37B9DAA}" sibTransId="{EEA16772-88D6-4F34-BCE8-2B175539C24E}"/>
    <dgm:cxn modelId="{CFC2456D-DA7D-42F8-8370-00969E589F16}" srcId="{9276FFEC-5C16-47E9-8A84-E1BC3F9FB01C}" destId="{62A59E05-4D6A-4492-B1A9-6B9DB4855971}" srcOrd="10" destOrd="0" parTransId="{52E55E6B-327E-4DE7-A740-3B3DF199EAE0}" sibTransId="{6C18DFC6-5757-4CE6-ACDE-972BFC986E19}"/>
    <dgm:cxn modelId="{A98A8655-DE02-4845-9225-56BACBFCBC3F}" type="presOf" srcId="{745FE194-B4FB-4A6E-8A2C-289D28D950A6}" destId="{7B868A76-62C3-491F-872D-79CC61ABE564}" srcOrd="0" destOrd="0" presId="urn:microsoft.com/office/officeart/2005/8/layout/default"/>
    <dgm:cxn modelId="{5569DC85-7B1B-42A1-9653-B8F31E0FD7F0}" srcId="{9276FFEC-5C16-47E9-8A84-E1BC3F9FB01C}" destId="{1931B6E3-BAC4-4164-B34D-C99482FB84C3}" srcOrd="12" destOrd="0" parTransId="{51A1E181-933C-4D54-AA8D-AA668544940D}" sibTransId="{22B5146D-0E90-4FFE-9CDF-07EDD0117F1C}"/>
    <dgm:cxn modelId="{0BB24991-B5E0-49F3-A61C-F359A9DDD95B}" type="presOf" srcId="{206DCA75-C9AC-4AEA-A495-1B967F727797}" destId="{C7991261-CE2B-4BB0-B3EB-6CF1B174FA5D}" srcOrd="0" destOrd="0" presId="urn:microsoft.com/office/officeart/2005/8/layout/default"/>
    <dgm:cxn modelId="{F04598B3-6BAE-40EF-A538-67B7DCB12825}" srcId="{9276FFEC-5C16-47E9-8A84-E1BC3F9FB01C}" destId="{1B65CD3B-A3E6-4C8B-A47B-2020BE91EC08}" srcOrd="6" destOrd="0" parTransId="{F6E57FC1-C481-4F4D-9C09-CDF72DE0A67D}" sibTransId="{7D48B004-7E54-48FB-BC56-EEE663F1BFD0}"/>
    <dgm:cxn modelId="{A5BF5CB7-2AA5-4B35-AA4C-07C1D4856CDF}" srcId="{9276FFEC-5C16-47E9-8A84-E1BC3F9FB01C}" destId="{75D66AD0-1DAC-49E6-91C2-31D4A90C9AA6}" srcOrd="0" destOrd="0" parTransId="{C41C94A0-607F-4033-BDF9-77A34C2D09F3}" sibTransId="{8C6EA017-94FC-4AA4-A5AA-370692BCC6E6}"/>
    <dgm:cxn modelId="{4D1069B7-1C0B-4FA1-8BD7-EE6FD11BC835}" srcId="{9276FFEC-5C16-47E9-8A84-E1BC3F9FB01C}" destId="{7E91516F-04E7-4E26-A5A2-0D62B3FFEE53}" srcOrd="13" destOrd="0" parTransId="{FEC62B2F-38DA-4B59-B238-EC93E70AF9F8}" sibTransId="{F8B39390-586F-489E-ACE3-7D3271C406DC}"/>
    <dgm:cxn modelId="{A98FCBBF-24FF-45C3-983F-7199762B62D1}" type="presOf" srcId="{75D66AD0-1DAC-49E6-91C2-31D4A90C9AA6}" destId="{9AED0A04-9F06-43D7-9C86-1233818A9A22}" srcOrd="0" destOrd="0" presId="urn:microsoft.com/office/officeart/2005/8/layout/default"/>
    <dgm:cxn modelId="{8B71F5C6-3968-42E0-8BE6-9458B23288E4}" srcId="{9276FFEC-5C16-47E9-8A84-E1BC3F9FB01C}" destId="{86921F08-E632-4EB7-8A59-9ED8C6BA1828}" srcOrd="2" destOrd="0" parTransId="{0E3FAEB1-D4B5-4A5F-8232-4205A3CC87AC}" sibTransId="{3F269E92-2857-4F13-AFA1-73406D3F1235}"/>
    <dgm:cxn modelId="{781526CA-CE01-482E-B45D-DDBE6C44E516}" type="presOf" srcId="{7E91516F-04E7-4E26-A5A2-0D62B3FFEE53}" destId="{89F1EB9C-59F4-4A6A-82DF-7C8D8ECFF217}" srcOrd="0" destOrd="0" presId="urn:microsoft.com/office/officeart/2005/8/layout/default"/>
    <dgm:cxn modelId="{46960FCF-2246-4519-94FB-EC007B4D233D}" srcId="{9276FFEC-5C16-47E9-8A84-E1BC3F9FB01C}" destId="{F610ED2F-CBA2-4F13-AFF0-76B98B4B174B}" srcOrd="8" destOrd="0" parTransId="{DBDAB8C3-E5E2-4EDC-AB3F-9F6518AFBC0A}" sibTransId="{BDD24984-8F92-4A7E-A7FF-80EF08C1114E}"/>
    <dgm:cxn modelId="{F85A0FDD-BEBC-418D-81C8-B94C400F9CF5}" srcId="{9276FFEC-5C16-47E9-8A84-E1BC3F9FB01C}" destId="{206DCA75-C9AC-4AEA-A495-1B967F727797}" srcOrd="14" destOrd="0" parTransId="{543727B7-6C87-49DC-86CB-10B7EAD14660}" sibTransId="{4C1B537E-DD56-40AD-93C9-7DC9E5CD543B}"/>
    <dgm:cxn modelId="{C37385F1-463A-44DD-AF2C-2C37170A8A54}" type="presOf" srcId="{C49D4032-D61F-4EF6-A1E8-C9376A0108AE}" destId="{F3B839B7-10C4-4BF5-A669-AFD63477D4B5}" srcOrd="0" destOrd="0" presId="urn:microsoft.com/office/officeart/2005/8/layout/default"/>
    <dgm:cxn modelId="{90E694FD-1CC4-43B0-A3F5-97F89C5373AE}" type="presOf" srcId="{86921F08-E632-4EB7-8A59-9ED8C6BA1828}" destId="{A8168B59-B45E-4BD0-A637-43362FDCC525}" srcOrd="0" destOrd="0" presId="urn:microsoft.com/office/officeart/2005/8/layout/default"/>
    <dgm:cxn modelId="{1DF616FF-C1CB-4EA5-8401-B0AB7B0C7E5D}" type="presOf" srcId="{FC94032E-557B-4A99-9ABD-DD6A76F93810}" destId="{A5C4A105-57CA-4866-9C77-C1AEA6F95A1E}" srcOrd="0" destOrd="0" presId="urn:microsoft.com/office/officeart/2005/8/layout/default"/>
    <dgm:cxn modelId="{37ADB817-31A2-4604-B1AC-AB5980928AFE}" type="presParOf" srcId="{4F752BC6-6B78-4235-BB65-FA8429A99200}" destId="{9AED0A04-9F06-43D7-9C86-1233818A9A22}" srcOrd="0" destOrd="0" presId="urn:microsoft.com/office/officeart/2005/8/layout/default"/>
    <dgm:cxn modelId="{AD3CA8D6-3ACE-42A3-B2EB-C7603EF27E41}" type="presParOf" srcId="{4F752BC6-6B78-4235-BB65-FA8429A99200}" destId="{76FFF156-1FDD-47FA-92D0-FD1F1331266B}" srcOrd="1" destOrd="0" presId="urn:microsoft.com/office/officeart/2005/8/layout/default"/>
    <dgm:cxn modelId="{949F720C-6239-4997-BF5F-CF5BD7335785}" type="presParOf" srcId="{4F752BC6-6B78-4235-BB65-FA8429A99200}" destId="{14FC85F1-0A6B-4DBD-9D97-B42E6BC940F6}" srcOrd="2" destOrd="0" presId="urn:microsoft.com/office/officeart/2005/8/layout/default"/>
    <dgm:cxn modelId="{75D807E9-0DD3-4608-8CE7-E7B86AFA1331}" type="presParOf" srcId="{4F752BC6-6B78-4235-BB65-FA8429A99200}" destId="{EE73C49A-884E-4139-B5DE-7F65C7C08CF2}" srcOrd="3" destOrd="0" presId="urn:microsoft.com/office/officeart/2005/8/layout/default"/>
    <dgm:cxn modelId="{406EF56E-8E7B-49EF-8F37-E99ACACC5064}" type="presParOf" srcId="{4F752BC6-6B78-4235-BB65-FA8429A99200}" destId="{A8168B59-B45E-4BD0-A637-43362FDCC525}" srcOrd="4" destOrd="0" presId="urn:microsoft.com/office/officeart/2005/8/layout/default"/>
    <dgm:cxn modelId="{4BF42E0C-9447-4817-9CC6-A5B75E1D011E}" type="presParOf" srcId="{4F752BC6-6B78-4235-BB65-FA8429A99200}" destId="{4472D3D5-3446-4CFD-80D1-92FF40C0B0B1}" srcOrd="5" destOrd="0" presId="urn:microsoft.com/office/officeart/2005/8/layout/default"/>
    <dgm:cxn modelId="{D4737B01-5055-4BEC-A54B-E2889DAA59FA}" type="presParOf" srcId="{4F752BC6-6B78-4235-BB65-FA8429A99200}" destId="{AF7E18CD-3007-4E4D-AF61-E0D3AE62F20A}" srcOrd="6" destOrd="0" presId="urn:microsoft.com/office/officeart/2005/8/layout/default"/>
    <dgm:cxn modelId="{F15414F0-A974-4725-BAF9-505D919E54C0}" type="presParOf" srcId="{4F752BC6-6B78-4235-BB65-FA8429A99200}" destId="{98E85AA8-6577-4C02-AF49-2132F80934FE}" srcOrd="7" destOrd="0" presId="urn:microsoft.com/office/officeart/2005/8/layout/default"/>
    <dgm:cxn modelId="{F5D0B7EB-6414-4D5C-9198-473F444A76DA}" type="presParOf" srcId="{4F752BC6-6B78-4235-BB65-FA8429A99200}" destId="{F3B839B7-10C4-4BF5-A669-AFD63477D4B5}" srcOrd="8" destOrd="0" presId="urn:microsoft.com/office/officeart/2005/8/layout/default"/>
    <dgm:cxn modelId="{638CA1BA-55B9-4614-BD8B-A5D164F7AF98}" type="presParOf" srcId="{4F752BC6-6B78-4235-BB65-FA8429A99200}" destId="{1050A7C2-F299-415B-99CE-E702B7FF93B9}" srcOrd="9" destOrd="0" presId="urn:microsoft.com/office/officeart/2005/8/layout/default"/>
    <dgm:cxn modelId="{DE4E808C-52CC-489F-99E4-1297AFC90012}" type="presParOf" srcId="{4F752BC6-6B78-4235-BB65-FA8429A99200}" destId="{A5C4A105-57CA-4866-9C77-C1AEA6F95A1E}" srcOrd="10" destOrd="0" presId="urn:microsoft.com/office/officeart/2005/8/layout/default"/>
    <dgm:cxn modelId="{7C372C68-4C59-4AA0-B70A-8A88E2946E06}" type="presParOf" srcId="{4F752BC6-6B78-4235-BB65-FA8429A99200}" destId="{3C9417D5-4848-400E-B703-AE42960B11E5}" srcOrd="11" destOrd="0" presId="urn:microsoft.com/office/officeart/2005/8/layout/default"/>
    <dgm:cxn modelId="{39771F2D-0005-4031-AB87-E762544688A0}" type="presParOf" srcId="{4F752BC6-6B78-4235-BB65-FA8429A99200}" destId="{103FAC81-61ED-4CA2-B530-B034E23AC106}" srcOrd="12" destOrd="0" presId="urn:microsoft.com/office/officeart/2005/8/layout/default"/>
    <dgm:cxn modelId="{36880383-BFA2-4BDC-8C34-53AD7A49E030}" type="presParOf" srcId="{4F752BC6-6B78-4235-BB65-FA8429A99200}" destId="{F0740168-E759-43B9-BFF3-55ADEAA4957E}" srcOrd="13" destOrd="0" presId="urn:microsoft.com/office/officeart/2005/8/layout/default"/>
    <dgm:cxn modelId="{0D511887-8B61-48BC-833C-CC0816982067}" type="presParOf" srcId="{4F752BC6-6B78-4235-BB65-FA8429A99200}" destId="{0016B1DA-2FCF-4CE1-8167-A9A3ACA6D493}" srcOrd="14" destOrd="0" presId="urn:microsoft.com/office/officeart/2005/8/layout/default"/>
    <dgm:cxn modelId="{8F158CD6-D350-4DF4-8DC8-6DB5D04ADE9E}" type="presParOf" srcId="{4F752BC6-6B78-4235-BB65-FA8429A99200}" destId="{00449F18-2D35-416A-99F7-9A8A099F9890}" srcOrd="15" destOrd="0" presId="urn:microsoft.com/office/officeart/2005/8/layout/default"/>
    <dgm:cxn modelId="{8220F00B-CAFF-4F27-9300-4CA1E6554DF8}" type="presParOf" srcId="{4F752BC6-6B78-4235-BB65-FA8429A99200}" destId="{2F35E4D4-1515-4F12-9C49-57CF0BEB6620}" srcOrd="16" destOrd="0" presId="urn:microsoft.com/office/officeart/2005/8/layout/default"/>
    <dgm:cxn modelId="{34612D00-36BB-443A-8EA9-B67B18620DDC}" type="presParOf" srcId="{4F752BC6-6B78-4235-BB65-FA8429A99200}" destId="{8783DD34-72B0-4848-B933-E333CBEFDDF4}" srcOrd="17" destOrd="0" presId="urn:microsoft.com/office/officeart/2005/8/layout/default"/>
    <dgm:cxn modelId="{FD328F53-CEBA-417F-BC4B-A9824CC6E788}" type="presParOf" srcId="{4F752BC6-6B78-4235-BB65-FA8429A99200}" destId="{7B868A76-62C3-491F-872D-79CC61ABE564}" srcOrd="18" destOrd="0" presId="urn:microsoft.com/office/officeart/2005/8/layout/default"/>
    <dgm:cxn modelId="{CB9C17A5-A7C1-4FBA-9A94-66B28316B2C7}" type="presParOf" srcId="{4F752BC6-6B78-4235-BB65-FA8429A99200}" destId="{FD2B6628-35D2-485E-B395-95A3895CA18B}" srcOrd="19" destOrd="0" presId="urn:microsoft.com/office/officeart/2005/8/layout/default"/>
    <dgm:cxn modelId="{BDF05BB9-3991-42CE-BA6E-F2203435DE7D}" type="presParOf" srcId="{4F752BC6-6B78-4235-BB65-FA8429A99200}" destId="{875138F2-9ADF-4AC8-9816-D0B2172ECA3A}" srcOrd="20" destOrd="0" presId="urn:microsoft.com/office/officeart/2005/8/layout/default"/>
    <dgm:cxn modelId="{556C106C-7E5F-42FF-9445-AF8CE8ABC0C2}" type="presParOf" srcId="{4F752BC6-6B78-4235-BB65-FA8429A99200}" destId="{5A2C7A40-75FE-4CEB-A470-C33901655021}" srcOrd="21" destOrd="0" presId="urn:microsoft.com/office/officeart/2005/8/layout/default"/>
    <dgm:cxn modelId="{E4811632-0ABD-4CE6-A9CD-CCF8F722628F}" type="presParOf" srcId="{4F752BC6-6B78-4235-BB65-FA8429A99200}" destId="{FC0BBFAC-1B35-46DA-B8FB-259A377D9055}" srcOrd="22" destOrd="0" presId="urn:microsoft.com/office/officeart/2005/8/layout/default"/>
    <dgm:cxn modelId="{2E4778F4-5DEE-4BD2-9D5C-610FA4B83E32}" type="presParOf" srcId="{4F752BC6-6B78-4235-BB65-FA8429A99200}" destId="{A9F99A6B-15C7-4876-A614-3739D390FC18}" srcOrd="23" destOrd="0" presId="urn:microsoft.com/office/officeart/2005/8/layout/default"/>
    <dgm:cxn modelId="{FC55E064-5A8A-4546-9CCC-ACA807C10F3F}" type="presParOf" srcId="{4F752BC6-6B78-4235-BB65-FA8429A99200}" destId="{B2E4CBFB-8E29-4BB0-9C88-5869AF8552DF}" srcOrd="24" destOrd="0" presId="urn:microsoft.com/office/officeart/2005/8/layout/default"/>
    <dgm:cxn modelId="{1971D1DB-EEDD-4890-894B-8488414E4045}" type="presParOf" srcId="{4F752BC6-6B78-4235-BB65-FA8429A99200}" destId="{994C82C1-0CB7-4522-8CD1-3B4E70389CD9}" srcOrd="25" destOrd="0" presId="urn:microsoft.com/office/officeart/2005/8/layout/default"/>
    <dgm:cxn modelId="{BB9D774F-95FC-4ACE-9C42-9C0AD4C0E7F4}" type="presParOf" srcId="{4F752BC6-6B78-4235-BB65-FA8429A99200}" destId="{89F1EB9C-59F4-4A6A-82DF-7C8D8ECFF217}" srcOrd="26" destOrd="0" presId="urn:microsoft.com/office/officeart/2005/8/layout/default"/>
    <dgm:cxn modelId="{CA4F9653-0074-433A-A312-DB02139DB5CB}" type="presParOf" srcId="{4F752BC6-6B78-4235-BB65-FA8429A99200}" destId="{9AE23FE7-5B25-47E9-9AFA-35B5BE3D9DD4}" srcOrd="27" destOrd="0" presId="urn:microsoft.com/office/officeart/2005/8/layout/default"/>
    <dgm:cxn modelId="{4B164FF8-68E2-4A78-BCA6-568A1C6825B1}" type="presParOf" srcId="{4F752BC6-6B78-4235-BB65-FA8429A99200}" destId="{C7991261-CE2B-4BB0-B3EB-6CF1B174FA5D}"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175EA00-ECB2-401E-8015-C5E350DCF145}"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F355F7EE-ADB9-4CE2-8648-4B85A9FA8487}">
      <dgm:prSet/>
      <dgm:spPr/>
      <dgm:t>
        <a:bodyPr/>
        <a:lstStyle/>
        <a:p>
          <a:r>
            <a:rPr lang="en-US" b="1"/>
            <a:t>Folium Map Analysis</a:t>
          </a:r>
          <a:endParaRPr lang="en-US"/>
        </a:p>
      </dgm:t>
    </dgm:pt>
    <dgm:pt modelId="{D9D8A5DB-4526-4602-90B7-593F03264604}" type="parTrans" cxnId="{2ED401DB-234F-4DBB-8B50-0478C8581D20}">
      <dgm:prSet/>
      <dgm:spPr/>
      <dgm:t>
        <a:bodyPr/>
        <a:lstStyle/>
        <a:p>
          <a:endParaRPr lang="en-US"/>
        </a:p>
      </dgm:t>
    </dgm:pt>
    <dgm:pt modelId="{1380A770-A3D8-4BF8-9EAA-596F7C349303}" type="sibTrans" cxnId="{2ED401DB-234F-4DBB-8B50-0478C8581D20}">
      <dgm:prSet/>
      <dgm:spPr/>
      <dgm:t>
        <a:bodyPr/>
        <a:lstStyle/>
        <a:p>
          <a:endParaRPr lang="en-US"/>
        </a:p>
      </dgm:t>
    </dgm:pt>
    <dgm:pt modelId="{E091131F-C458-46CE-9057-79887FD09233}">
      <dgm:prSet/>
      <dgm:spPr/>
      <dgm:t>
        <a:bodyPr/>
        <a:lstStyle/>
        <a:p>
          <a:r>
            <a:rPr lang="en-US" b="1"/>
            <a:t>Global Launch Site Distribution:</a:t>
          </a:r>
          <a:endParaRPr lang="en-US"/>
        </a:p>
      </dgm:t>
    </dgm:pt>
    <dgm:pt modelId="{19AAE2E1-30E7-47BD-A37B-85608DD4E420}" type="parTrans" cxnId="{1FB20C3A-94E2-42CB-B2C2-6E238DCD9751}">
      <dgm:prSet/>
      <dgm:spPr/>
      <dgm:t>
        <a:bodyPr/>
        <a:lstStyle/>
        <a:p>
          <a:endParaRPr lang="en-US"/>
        </a:p>
      </dgm:t>
    </dgm:pt>
    <dgm:pt modelId="{24E33B5B-9C05-4B24-BB4E-32ACD780ABA8}" type="sibTrans" cxnId="{1FB20C3A-94E2-42CB-B2C2-6E238DCD9751}">
      <dgm:prSet/>
      <dgm:spPr/>
      <dgm:t>
        <a:bodyPr/>
        <a:lstStyle/>
        <a:p>
          <a:endParaRPr lang="en-US"/>
        </a:p>
      </dgm:t>
    </dgm:pt>
    <dgm:pt modelId="{A99A6AB7-A6FF-430D-9759-0750241707CE}">
      <dgm:prSet/>
      <dgm:spPr/>
      <dgm:t>
        <a:bodyPr/>
        <a:lstStyle/>
        <a:p>
          <a:r>
            <a:rPr lang="en-US"/>
            <a:t>Launch sites strategically located on both East and West coasts</a:t>
          </a:r>
        </a:p>
      </dgm:t>
    </dgm:pt>
    <dgm:pt modelId="{E810B88B-0F55-460F-BC2A-D61A620CF388}" type="parTrans" cxnId="{B7F51C15-336D-420A-A9C0-E1D029484E16}">
      <dgm:prSet/>
      <dgm:spPr/>
      <dgm:t>
        <a:bodyPr/>
        <a:lstStyle/>
        <a:p>
          <a:endParaRPr lang="en-US"/>
        </a:p>
      </dgm:t>
    </dgm:pt>
    <dgm:pt modelId="{ECB0AACB-1841-4CF6-93B2-BC11F073F7AA}" type="sibTrans" cxnId="{B7F51C15-336D-420A-A9C0-E1D029484E16}">
      <dgm:prSet/>
      <dgm:spPr/>
      <dgm:t>
        <a:bodyPr/>
        <a:lstStyle/>
        <a:p>
          <a:endParaRPr lang="en-US"/>
        </a:p>
      </dgm:t>
    </dgm:pt>
    <dgm:pt modelId="{B5391684-677C-46AC-83E3-C61DC3C07672}">
      <dgm:prSet/>
      <dgm:spPr/>
      <dgm:t>
        <a:bodyPr/>
        <a:lstStyle/>
        <a:p>
          <a:r>
            <a:rPr lang="en-US"/>
            <a:t>CCAFS and KSC in Florida for eastward launches</a:t>
          </a:r>
        </a:p>
      </dgm:t>
    </dgm:pt>
    <dgm:pt modelId="{0CCE4AC7-1D90-47B3-AF53-E75A9F85A894}" type="parTrans" cxnId="{C4D51EA1-4A74-4FD0-8C77-0C4BCA220A98}">
      <dgm:prSet/>
      <dgm:spPr/>
      <dgm:t>
        <a:bodyPr/>
        <a:lstStyle/>
        <a:p>
          <a:endParaRPr lang="en-US"/>
        </a:p>
      </dgm:t>
    </dgm:pt>
    <dgm:pt modelId="{5A511F33-0D3D-46AB-9D6E-577159CF459B}" type="sibTrans" cxnId="{C4D51EA1-4A74-4FD0-8C77-0C4BCA220A98}">
      <dgm:prSet/>
      <dgm:spPr/>
      <dgm:t>
        <a:bodyPr/>
        <a:lstStyle/>
        <a:p>
          <a:endParaRPr lang="en-US"/>
        </a:p>
      </dgm:t>
    </dgm:pt>
    <dgm:pt modelId="{287CEA06-8126-4D6A-AE6E-939B77B0C2C8}">
      <dgm:prSet/>
      <dgm:spPr/>
      <dgm:t>
        <a:bodyPr/>
        <a:lstStyle/>
        <a:p>
          <a:r>
            <a:rPr lang="en-US"/>
            <a:t>VAFB in California for polar and sun-synchronous orbits</a:t>
          </a:r>
        </a:p>
      </dgm:t>
    </dgm:pt>
    <dgm:pt modelId="{4AF00712-1F1A-4C11-A616-598E29C69C21}" type="parTrans" cxnId="{4890251A-9786-4FF7-BD7D-6DB9FE25BCD6}">
      <dgm:prSet/>
      <dgm:spPr/>
      <dgm:t>
        <a:bodyPr/>
        <a:lstStyle/>
        <a:p>
          <a:endParaRPr lang="en-US"/>
        </a:p>
      </dgm:t>
    </dgm:pt>
    <dgm:pt modelId="{842B825B-7853-42D9-A91C-13A204828A35}" type="sibTrans" cxnId="{4890251A-9786-4FF7-BD7D-6DB9FE25BCD6}">
      <dgm:prSet/>
      <dgm:spPr/>
      <dgm:t>
        <a:bodyPr/>
        <a:lstStyle/>
        <a:p>
          <a:endParaRPr lang="en-US"/>
        </a:p>
      </dgm:t>
    </dgm:pt>
    <dgm:pt modelId="{E3B9C0C3-34DD-4A4E-BFAA-B3928F94E456}">
      <dgm:prSet/>
      <dgm:spPr/>
      <dgm:t>
        <a:bodyPr/>
        <a:lstStyle/>
        <a:p>
          <a:r>
            <a:rPr lang="en-US" b="1"/>
            <a:t>Launch Outcome Visualization:</a:t>
          </a:r>
          <a:endParaRPr lang="en-US"/>
        </a:p>
      </dgm:t>
    </dgm:pt>
    <dgm:pt modelId="{EB5FAEC2-3FC5-4B1B-98D9-7F4596615CAF}" type="parTrans" cxnId="{2D330D73-E44B-4C22-8E6D-735112C9E8C9}">
      <dgm:prSet/>
      <dgm:spPr/>
      <dgm:t>
        <a:bodyPr/>
        <a:lstStyle/>
        <a:p>
          <a:endParaRPr lang="en-US"/>
        </a:p>
      </dgm:t>
    </dgm:pt>
    <dgm:pt modelId="{80A8C671-7AFC-4CAA-BCFA-C86B67DC78B7}" type="sibTrans" cxnId="{2D330D73-E44B-4C22-8E6D-735112C9E8C9}">
      <dgm:prSet/>
      <dgm:spPr/>
      <dgm:t>
        <a:bodyPr/>
        <a:lstStyle/>
        <a:p>
          <a:endParaRPr lang="en-US"/>
        </a:p>
      </dgm:t>
    </dgm:pt>
    <dgm:pt modelId="{F31DD8FE-D5D7-459C-A6AB-0C1C11D2AB07}">
      <dgm:prSet/>
      <dgm:spPr/>
      <dgm:t>
        <a:bodyPr/>
        <a:lstStyle/>
        <a:p>
          <a:r>
            <a:rPr lang="en-US"/>
            <a:t>Color-coded markers show success (green) vs. failure (red) patterns</a:t>
          </a:r>
        </a:p>
      </dgm:t>
    </dgm:pt>
    <dgm:pt modelId="{569BE184-649B-4E12-86A5-2793220005BE}" type="parTrans" cxnId="{0D96A2E2-4F68-4FB5-8788-D1CE51274E25}">
      <dgm:prSet/>
      <dgm:spPr/>
      <dgm:t>
        <a:bodyPr/>
        <a:lstStyle/>
        <a:p>
          <a:endParaRPr lang="en-US"/>
        </a:p>
      </dgm:t>
    </dgm:pt>
    <dgm:pt modelId="{6B5F4DAE-AFB9-4E09-991B-4A428E15FEFC}" type="sibTrans" cxnId="{0D96A2E2-4F68-4FB5-8788-D1CE51274E25}">
      <dgm:prSet/>
      <dgm:spPr/>
      <dgm:t>
        <a:bodyPr/>
        <a:lstStyle/>
        <a:p>
          <a:endParaRPr lang="en-US"/>
        </a:p>
      </dgm:t>
    </dgm:pt>
    <dgm:pt modelId="{C6AE8F62-7B50-45FD-9E6D-5A06AF34946C}">
      <dgm:prSet/>
      <dgm:spPr/>
      <dgm:t>
        <a:bodyPr/>
        <a:lstStyle/>
        <a:p>
          <a:r>
            <a:rPr lang="en-US"/>
            <a:t>Early missions show more failures, later missions predominantly successful</a:t>
          </a:r>
        </a:p>
      </dgm:t>
    </dgm:pt>
    <dgm:pt modelId="{EA44586F-58D2-426E-AE67-F6AB4553A88B}" type="parTrans" cxnId="{9BE0D26E-0483-4FD4-B0E8-1CB4278F5B6C}">
      <dgm:prSet/>
      <dgm:spPr/>
      <dgm:t>
        <a:bodyPr/>
        <a:lstStyle/>
        <a:p>
          <a:endParaRPr lang="en-US"/>
        </a:p>
      </dgm:t>
    </dgm:pt>
    <dgm:pt modelId="{8255BBB0-09DA-439B-88F4-1EE76FF131F8}" type="sibTrans" cxnId="{9BE0D26E-0483-4FD4-B0E8-1CB4278F5B6C}">
      <dgm:prSet/>
      <dgm:spPr/>
      <dgm:t>
        <a:bodyPr/>
        <a:lstStyle/>
        <a:p>
          <a:endParaRPr lang="en-US"/>
        </a:p>
      </dgm:t>
    </dgm:pt>
    <dgm:pt modelId="{2776691A-5BE5-465E-9D61-B81303A2F732}">
      <dgm:prSet/>
      <dgm:spPr/>
      <dgm:t>
        <a:bodyPr/>
        <a:lstStyle/>
        <a:p>
          <a:r>
            <a:rPr lang="en-US"/>
            <a:t>Geographic clustering reveals site-specific performance trends</a:t>
          </a:r>
        </a:p>
      </dgm:t>
    </dgm:pt>
    <dgm:pt modelId="{F514189F-EF17-4ECF-B1ED-E6B460E8BC8D}" type="parTrans" cxnId="{E590946D-B3B0-4DB3-BC59-A8FC1750BD77}">
      <dgm:prSet/>
      <dgm:spPr/>
      <dgm:t>
        <a:bodyPr/>
        <a:lstStyle/>
        <a:p>
          <a:endParaRPr lang="en-US"/>
        </a:p>
      </dgm:t>
    </dgm:pt>
    <dgm:pt modelId="{E688A582-19F7-4A3B-AB2F-91670EA1EFC0}" type="sibTrans" cxnId="{E590946D-B3B0-4DB3-BC59-A8FC1750BD77}">
      <dgm:prSet/>
      <dgm:spPr/>
      <dgm:t>
        <a:bodyPr/>
        <a:lstStyle/>
        <a:p>
          <a:endParaRPr lang="en-US"/>
        </a:p>
      </dgm:t>
    </dgm:pt>
    <dgm:pt modelId="{1EA982A2-37F5-46DE-8851-FA0F8B356E97}">
      <dgm:prSet/>
      <dgm:spPr/>
      <dgm:t>
        <a:bodyPr/>
        <a:lstStyle/>
        <a:p>
          <a:r>
            <a:rPr lang="en-US" b="1"/>
            <a:t>Proximity Analysis:</a:t>
          </a:r>
          <a:r>
            <a:rPr lang="en-US"/>
            <a:t> Launch sites are strategically positioned near:</a:t>
          </a:r>
        </a:p>
      </dgm:t>
    </dgm:pt>
    <dgm:pt modelId="{A499CD0E-9C71-4720-9873-3CB318455053}" type="parTrans" cxnId="{0525074D-0A6F-4F14-8D2D-C00454A9E4D1}">
      <dgm:prSet/>
      <dgm:spPr/>
      <dgm:t>
        <a:bodyPr/>
        <a:lstStyle/>
        <a:p>
          <a:endParaRPr lang="en-US"/>
        </a:p>
      </dgm:t>
    </dgm:pt>
    <dgm:pt modelId="{DE406C37-56AA-4FE8-AB26-30B19DAB7353}" type="sibTrans" cxnId="{0525074D-0A6F-4F14-8D2D-C00454A9E4D1}">
      <dgm:prSet/>
      <dgm:spPr/>
      <dgm:t>
        <a:bodyPr/>
        <a:lstStyle/>
        <a:p>
          <a:endParaRPr lang="en-US"/>
        </a:p>
      </dgm:t>
    </dgm:pt>
    <dgm:pt modelId="{FABA5036-3F3D-4B6A-BD7A-DCF5E50CA56F}">
      <dgm:prSet/>
      <dgm:spPr/>
      <dgm:t>
        <a:bodyPr/>
        <a:lstStyle/>
        <a:p>
          <a:r>
            <a:rPr lang="en-US"/>
            <a:t>Coastlines for safety (failed launches fall into ocean)</a:t>
          </a:r>
        </a:p>
      </dgm:t>
    </dgm:pt>
    <dgm:pt modelId="{5F3156E6-A2C9-4C99-A830-046D2A979264}" type="parTrans" cxnId="{4919AA11-4CB6-4572-98D0-7F985DC9DD2D}">
      <dgm:prSet/>
      <dgm:spPr/>
      <dgm:t>
        <a:bodyPr/>
        <a:lstStyle/>
        <a:p>
          <a:endParaRPr lang="en-US"/>
        </a:p>
      </dgm:t>
    </dgm:pt>
    <dgm:pt modelId="{E1C2BCB5-5BF8-45EC-ABA4-88175A8CAD35}" type="sibTrans" cxnId="{4919AA11-4CB6-4572-98D0-7F985DC9DD2D}">
      <dgm:prSet/>
      <dgm:spPr/>
      <dgm:t>
        <a:bodyPr/>
        <a:lstStyle/>
        <a:p>
          <a:endParaRPr lang="en-US"/>
        </a:p>
      </dgm:t>
    </dgm:pt>
    <dgm:pt modelId="{47698182-1554-43E1-B169-8A4F4CF55332}">
      <dgm:prSet/>
      <dgm:spPr/>
      <dgm:t>
        <a:bodyPr/>
        <a:lstStyle/>
        <a:p>
          <a:r>
            <a:rPr lang="en-US"/>
            <a:t>Transportation infrastructure (highways, railways)</a:t>
          </a:r>
        </a:p>
      </dgm:t>
    </dgm:pt>
    <dgm:pt modelId="{44EBC3AA-5B54-4673-B740-D4AFF9D15F49}" type="parTrans" cxnId="{BD70CAD0-9D28-4BC3-A11A-667FAA27FE55}">
      <dgm:prSet/>
      <dgm:spPr/>
      <dgm:t>
        <a:bodyPr/>
        <a:lstStyle/>
        <a:p>
          <a:endParaRPr lang="en-US"/>
        </a:p>
      </dgm:t>
    </dgm:pt>
    <dgm:pt modelId="{D88F3734-8FAB-43ED-9032-5F3444C91E8C}" type="sibTrans" cxnId="{BD70CAD0-9D28-4BC3-A11A-667FAA27FE55}">
      <dgm:prSet/>
      <dgm:spPr/>
      <dgm:t>
        <a:bodyPr/>
        <a:lstStyle/>
        <a:p>
          <a:endParaRPr lang="en-US"/>
        </a:p>
      </dgm:t>
    </dgm:pt>
    <dgm:pt modelId="{085AF3BB-4AD0-4345-9AB5-FC4ECDE850F0}">
      <dgm:prSet/>
      <dgm:spPr/>
      <dgm:t>
        <a:bodyPr/>
        <a:lstStyle/>
        <a:p>
          <a:r>
            <a:rPr lang="en-US"/>
            <a:t>Distance from populated areas for safety</a:t>
          </a:r>
        </a:p>
      </dgm:t>
    </dgm:pt>
    <dgm:pt modelId="{BC0CC433-7138-47E0-8832-E6DDC888CC4F}" type="parTrans" cxnId="{40A2B500-E3F8-457E-A12E-E6E8EAAC640B}">
      <dgm:prSet/>
      <dgm:spPr/>
      <dgm:t>
        <a:bodyPr/>
        <a:lstStyle/>
        <a:p>
          <a:endParaRPr lang="en-US"/>
        </a:p>
      </dgm:t>
    </dgm:pt>
    <dgm:pt modelId="{F2FE1C34-FE5C-475D-AAF9-0E62D14428C6}" type="sibTrans" cxnId="{40A2B500-E3F8-457E-A12E-E6E8EAAC640B}">
      <dgm:prSet/>
      <dgm:spPr/>
      <dgm:t>
        <a:bodyPr/>
        <a:lstStyle/>
        <a:p>
          <a:endParaRPr lang="en-US"/>
        </a:p>
      </dgm:t>
    </dgm:pt>
    <dgm:pt modelId="{87222FC0-1DAD-48AD-8987-0F4E2666EFD2}" type="pres">
      <dgm:prSet presAssocID="{4175EA00-ECB2-401E-8015-C5E350DCF145}" presName="diagram" presStyleCnt="0">
        <dgm:presLayoutVars>
          <dgm:dir/>
          <dgm:resizeHandles val="exact"/>
        </dgm:presLayoutVars>
      </dgm:prSet>
      <dgm:spPr/>
    </dgm:pt>
    <dgm:pt modelId="{885FC5A4-3B6E-4910-9F65-10B2195C10D1}" type="pres">
      <dgm:prSet presAssocID="{F355F7EE-ADB9-4CE2-8648-4B85A9FA8487}" presName="node" presStyleLbl="node1" presStyleIdx="0" presStyleCnt="13">
        <dgm:presLayoutVars>
          <dgm:bulletEnabled val="1"/>
        </dgm:presLayoutVars>
      </dgm:prSet>
      <dgm:spPr/>
    </dgm:pt>
    <dgm:pt modelId="{4F90BC71-B73F-4E68-9897-FACC153BB90C}" type="pres">
      <dgm:prSet presAssocID="{1380A770-A3D8-4BF8-9EAA-596F7C349303}" presName="sibTrans" presStyleCnt="0"/>
      <dgm:spPr/>
    </dgm:pt>
    <dgm:pt modelId="{4B9A4770-51DE-4A53-982B-602482EFA465}" type="pres">
      <dgm:prSet presAssocID="{E091131F-C458-46CE-9057-79887FD09233}" presName="node" presStyleLbl="node1" presStyleIdx="1" presStyleCnt="13">
        <dgm:presLayoutVars>
          <dgm:bulletEnabled val="1"/>
        </dgm:presLayoutVars>
      </dgm:prSet>
      <dgm:spPr/>
    </dgm:pt>
    <dgm:pt modelId="{9DAECDEC-F390-439F-8D23-D000AE9B312E}" type="pres">
      <dgm:prSet presAssocID="{24E33B5B-9C05-4B24-BB4E-32ACD780ABA8}" presName="sibTrans" presStyleCnt="0"/>
      <dgm:spPr/>
    </dgm:pt>
    <dgm:pt modelId="{02242C11-4E32-4732-976D-34EB86F53CFA}" type="pres">
      <dgm:prSet presAssocID="{A99A6AB7-A6FF-430D-9759-0750241707CE}" presName="node" presStyleLbl="node1" presStyleIdx="2" presStyleCnt="13">
        <dgm:presLayoutVars>
          <dgm:bulletEnabled val="1"/>
        </dgm:presLayoutVars>
      </dgm:prSet>
      <dgm:spPr/>
    </dgm:pt>
    <dgm:pt modelId="{1CD5EFF3-437F-46A8-9CD1-5CFB64077B90}" type="pres">
      <dgm:prSet presAssocID="{ECB0AACB-1841-4CF6-93B2-BC11F073F7AA}" presName="sibTrans" presStyleCnt="0"/>
      <dgm:spPr/>
    </dgm:pt>
    <dgm:pt modelId="{78225ED8-CB3D-4403-B619-B57EA320C0FA}" type="pres">
      <dgm:prSet presAssocID="{B5391684-677C-46AC-83E3-C61DC3C07672}" presName="node" presStyleLbl="node1" presStyleIdx="3" presStyleCnt="13">
        <dgm:presLayoutVars>
          <dgm:bulletEnabled val="1"/>
        </dgm:presLayoutVars>
      </dgm:prSet>
      <dgm:spPr/>
    </dgm:pt>
    <dgm:pt modelId="{68B95600-6A11-4232-81BA-89DD2BD1C4AF}" type="pres">
      <dgm:prSet presAssocID="{5A511F33-0D3D-46AB-9D6E-577159CF459B}" presName="sibTrans" presStyleCnt="0"/>
      <dgm:spPr/>
    </dgm:pt>
    <dgm:pt modelId="{54C51DE6-BE09-439B-A069-6335328B9C68}" type="pres">
      <dgm:prSet presAssocID="{287CEA06-8126-4D6A-AE6E-939B77B0C2C8}" presName="node" presStyleLbl="node1" presStyleIdx="4" presStyleCnt="13">
        <dgm:presLayoutVars>
          <dgm:bulletEnabled val="1"/>
        </dgm:presLayoutVars>
      </dgm:prSet>
      <dgm:spPr/>
    </dgm:pt>
    <dgm:pt modelId="{CAEDE8BC-9B3C-43BE-B728-7B07A0F376FA}" type="pres">
      <dgm:prSet presAssocID="{842B825B-7853-42D9-A91C-13A204828A35}" presName="sibTrans" presStyleCnt="0"/>
      <dgm:spPr/>
    </dgm:pt>
    <dgm:pt modelId="{88775534-7457-47A3-9420-4A1020975AF9}" type="pres">
      <dgm:prSet presAssocID="{E3B9C0C3-34DD-4A4E-BFAA-B3928F94E456}" presName="node" presStyleLbl="node1" presStyleIdx="5" presStyleCnt="13">
        <dgm:presLayoutVars>
          <dgm:bulletEnabled val="1"/>
        </dgm:presLayoutVars>
      </dgm:prSet>
      <dgm:spPr/>
    </dgm:pt>
    <dgm:pt modelId="{E2809078-168B-4DDB-A990-803132428018}" type="pres">
      <dgm:prSet presAssocID="{80A8C671-7AFC-4CAA-BCFA-C86B67DC78B7}" presName="sibTrans" presStyleCnt="0"/>
      <dgm:spPr/>
    </dgm:pt>
    <dgm:pt modelId="{BF7FDF1E-783A-4746-B8DF-8CBAEB7A251F}" type="pres">
      <dgm:prSet presAssocID="{F31DD8FE-D5D7-459C-A6AB-0C1C11D2AB07}" presName="node" presStyleLbl="node1" presStyleIdx="6" presStyleCnt="13">
        <dgm:presLayoutVars>
          <dgm:bulletEnabled val="1"/>
        </dgm:presLayoutVars>
      </dgm:prSet>
      <dgm:spPr/>
    </dgm:pt>
    <dgm:pt modelId="{7D9504D3-E50B-4771-B464-A109A6D2B549}" type="pres">
      <dgm:prSet presAssocID="{6B5F4DAE-AFB9-4E09-991B-4A428E15FEFC}" presName="sibTrans" presStyleCnt="0"/>
      <dgm:spPr/>
    </dgm:pt>
    <dgm:pt modelId="{B7D22AD6-5C9D-48CE-8244-E741D9597891}" type="pres">
      <dgm:prSet presAssocID="{C6AE8F62-7B50-45FD-9E6D-5A06AF34946C}" presName="node" presStyleLbl="node1" presStyleIdx="7" presStyleCnt="13">
        <dgm:presLayoutVars>
          <dgm:bulletEnabled val="1"/>
        </dgm:presLayoutVars>
      </dgm:prSet>
      <dgm:spPr/>
    </dgm:pt>
    <dgm:pt modelId="{5E641EA2-3BF3-440F-BB89-F8678EF7C314}" type="pres">
      <dgm:prSet presAssocID="{8255BBB0-09DA-439B-88F4-1EE76FF131F8}" presName="sibTrans" presStyleCnt="0"/>
      <dgm:spPr/>
    </dgm:pt>
    <dgm:pt modelId="{4B33E1A3-2764-4098-8932-A67B0A4CFB04}" type="pres">
      <dgm:prSet presAssocID="{2776691A-5BE5-465E-9D61-B81303A2F732}" presName="node" presStyleLbl="node1" presStyleIdx="8" presStyleCnt="13">
        <dgm:presLayoutVars>
          <dgm:bulletEnabled val="1"/>
        </dgm:presLayoutVars>
      </dgm:prSet>
      <dgm:spPr/>
    </dgm:pt>
    <dgm:pt modelId="{DFCEB978-C74B-460C-8BDE-0DC465A93FFC}" type="pres">
      <dgm:prSet presAssocID="{E688A582-19F7-4A3B-AB2F-91670EA1EFC0}" presName="sibTrans" presStyleCnt="0"/>
      <dgm:spPr/>
    </dgm:pt>
    <dgm:pt modelId="{53E52005-5EED-49B9-967E-04DDFEEC31DE}" type="pres">
      <dgm:prSet presAssocID="{1EA982A2-37F5-46DE-8851-FA0F8B356E97}" presName="node" presStyleLbl="node1" presStyleIdx="9" presStyleCnt="13">
        <dgm:presLayoutVars>
          <dgm:bulletEnabled val="1"/>
        </dgm:presLayoutVars>
      </dgm:prSet>
      <dgm:spPr/>
    </dgm:pt>
    <dgm:pt modelId="{1971182F-11F6-4B7E-94C3-907768E18841}" type="pres">
      <dgm:prSet presAssocID="{DE406C37-56AA-4FE8-AB26-30B19DAB7353}" presName="sibTrans" presStyleCnt="0"/>
      <dgm:spPr/>
    </dgm:pt>
    <dgm:pt modelId="{302AD521-9EFB-4AC8-8CB7-75E5C1046250}" type="pres">
      <dgm:prSet presAssocID="{FABA5036-3F3D-4B6A-BD7A-DCF5E50CA56F}" presName="node" presStyleLbl="node1" presStyleIdx="10" presStyleCnt="13">
        <dgm:presLayoutVars>
          <dgm:bulletEnabled val="1"/>
        </dgm:presLayoutVars>
      </dgm:prSet>
      <dgm:spPr/>
    </dgm:pt>
    <dgm:pt modelId="{76D58A43-9CD5-4054-9A29-E4E264EB18B5}" type="pres">
      <dgm:prSet presAssocID="{E1C2BCB5-5BF8-45EC-ABA4-88175A8CAD35}" presName="sibTrans" presStyleCnt="0"/>
      <dgm:spPr/>
    </dgm:pt>
    <dgm:pt modelId="{B8FFF038-1DB4-4C7E-AD8C-9D156B85F15E}" type="pres">
      <dgm:prSet presAssocID="{47698182-1554-43E1-B169-8A4F4CF55332}" presName="node" presStyleLbl="node1" presStyleIdx="11" presStyleCnt="13">
        <dgm:presLayoutVars>
          <dgm:bulletEnabled val="1"/>
        </dgm:presLayoutVars>
      </dgm:prSet>
      <dgm:spPr/>
    </dgm:pt>
    <dgm:pt modelId="{EA9051A4-B214-420F-88D8-15AF999AA152}" type="pres">
      <dgm:prSet presAssocID="{D88F3734-8FAB-43ED-9032-5F3444C91E8C}" presName="sibTrans" presStyleCnt="0"/>
      <dgm:spPr/>
    </dgm:pt>
    <dgm:pt modelId="{B12AE894-A14D-40C0-9022-0BB3A2C0E0DF}" type="pres">
      <dgm:prSet presAssocID="{085AF3BB-4AD0-4345-9AB5-FC4ECDE850F0}" presName="node" presStyleLbl="node1" presStyleIdx="12" presStyleCnt="13">
        <dgm:presLayoutVars>
          <dgm:bulletEnabled val="1"/>
        </dgm:presLayoutVars>
      </dgm:prSet>
      <dgm:spPr/>
    </dgm:pt>
  </dgm:ptLst>
  <dgm:cxnLst>
    <dgm:cxn modelId="{40A2B500-E3F8-457E-A12E-E6E8EAAC640B}" srcId="{4175EA00-ECB2-401E-8015-C5E350DCF145}" destId="{085AF3BB-4AD0-4345-9AB5-FC4ECDE850F0}" srcOrd="12" destOrd="0" parTransId="{BC0CC433-7138-47E0-8832-E6DDC888CC4F}" sibTransId="{F2FE1C34-FE5C-475D-AAF9-0E62D14428C6}"/>
    <dgm:cxn modelId="{9AA7DB0B-A7D8-4B55-BC60-CE727BE9D10A}" type="presOf" srcId="{2776691A-5BE5-465E-9D61-B81303A2F732}" destId="{4B33E1A3-2764-4098-8932-A67B0A4CFB04}" srcOrd="0" destOrd="0" presId="urn:microsoft.com/office/officeart/2005/8/layout/default"/>
    <dgm:cxn modelId="{06F2410C-F3AD-4FCC-AE64-19930F7B4A03}" type="presOf" srcId="{085AF3BB-4AD0-4345-9AB5-FC4ECDE850F0}" destId="{B12AE894-A14D-40C0-9022-0BB3A2C0E0DF}" srcOrd="0" destOrd="0" presId="urn:microsoft.com/office/officeart/2005/8/layout/default"/>
    <dgm:cxn modelId="{01191A11-3D01-4902-A5C4-35C11996F16E}" type="presOf" srcId="{4175EA00-ECB2-401E-8015-C5E350DCF145}" destId="{87222FC0-1DAD-48AD-8987-0F4E2666EFD2}" srcOrd="0" destOrd="0" presId="urn:microsoft.com/office/officeart/2005/8/layout/default"/>
    <dgm:cxn modelId="{4919AA11-4CB6-4572-98D0-7F985DC9DD2D}" srcId="{4175EA00-ECB2-401E-8015-C5E350DCF145}" destId="{FABA5036-3F3D-4B6A-BD7A-DCF5E50CA56F}" srcOrd="10" destOrd="0" parTransId="{5F3156E6-A2C9-4C99-A830-046D2A979264}" sibTransId="{E1C2BCB5-5BF8-45EC-ABA4-88175A8CAD35}"/>
    <dgm:cxn modelId="{B7F51C15-336D-420A-A9C0-E1D029484E16}" srcId="{4175EA00-ECB2-401E-8015-C5E350DCF145}" destId="{A99A6AB7-A6FF-430D-9759-0750241707CE}" srcOrd="2" destOrd="0" parTransId="{E810B88B-0F55-460F-BC2A-D61A620CF388}" sibTransId="{ECB0AACB-1841-4CF6-93B2-BC11F073F7AA}"/>
    <dgm:cxn modelId="{4890251A-9786-4FF7-BD7D-6DB9FE25BCD6}" srcId="{4175EA00-ECB2-401E-8015-C5E350DCF145}" destId="{287CEA06-8126-4D6A-AE6E-939B77B0C2C8}" srcOrd="4" destOrd="0" parTransId="{4AF00712-1F1A-4C11-A616-598E29C69C21}" sibTransId="{842B825B-7853-42D9-A91C-13A204828A35}"/>
    <dgm:cxn modelId="{4D064825-ADD3-4BCA-9569-8BCA722474E6}" type="presOf" srcId="{F31DD8FE-D5D7-459C-A6AB-0C1C11D2AB07}" destId="{BF7FDF1E-783A-4746-B8DF-8CBAEB7A251F}" srcOrd="0" destOrd="0" presId="urn:microsoft.com/office/officeart/2005/8/layout/default"/>
    <dgm:cxn modelId="{1FB20C3A-94E2-42CB-B2C2-6E238DCD9751}" srcId="{4175EA00-ECB2-401E-8015-C5E350DCF145}" destId="{E091131F-C458-46CE-9057-79887FD09233}" srcOrd="1" destOrd="0" parTransId="{19AAE2E1-30E7-47BD-A37B-85608DD4E420}" sibTransId="{24E33B5B-9C05-4B24-BB4E-32ACD780ABA8}"/>
    <dgm:cxn modelId="{31E35E3A-9C84-4F9F-B456-4F4E9A097090}" type="presOf" srcId="{E3B9C0C3-34DD-4A4E-BFAA-B3928F94E456}" destId="{88775534-7457-47A3-9420-4A1020975AF9}" srcOrd="0" destOrd="0" presId="urn:microsoft.com/office/officeart/2005/8/layout/default"/>
    <dgm:cxn modelId="{E3256C5E-5DED-4777-AA84-630BA2141032}" type="presOf" srcId="{F355F7EE-ADB9-4CE2-8648-4B85A9FA8487}" destId="{885FC5A4-3B6E-4910-9F65-10B2195C10D1}" srcOrd="0" destOrd="0" presId="urn:microsoft.com/office/officeart/2005/8/layout/default"/>
    <dgm:cxn modelId="{66F64C44-FF61-415F-86ED-34E114B1C181}" type="presOf" srcId="{FABA5036-3F3D-4B6A-BD7A-DCF5E50CA56F}" destId="{302AD521-9EFB-4AC8-8CB7-75E5C1046250}" srcOrd="0" destOrd="0" presId="urn:microsoft.com/office/officeart/2005/8/layout/default"/>
    <dgm:cxn modelId="{BFD1E566-5FE8-47D9-AA1D-7BA462B9C1C3}" type="presOf" srcId="{A99A6AB7-A6FF-430D-9759-0750241707CE}" destId="{02242C11-4E32-4732-976D-34EB86F53CFA}" srcOrd="0" destOrd="0" presId="urn:microsoft.com/office/officeart/2005/8/layout/default"/>
    <dgm:cxn modelId="{0525074D-0A6F-4F14-8D2D-C00454A9E4D1}" srcId="{4175EA00-ECB2-401E-8015-C5E350DCF145}" destId="{1EA982A2-37F5-46DE-8851-FA0F8B356E97}" srcOrd="9" destOrd="0" parTransId="{A499CD0E-9C71-4720-9873-3CB318455053}" sibTransId="{DE406C37-56AA-4FE8-AB26-30B19DAB7353}"/>
    <dgm:cxn modelId="{E590946D-B3B0-4DB3-BC59-A8FC1750BD77}" srcId="{4175EA00-ECB2-401E-8015-C5E350DCF145}" destId="{2776691A-5BE5-465E-9D61-B81303A2F732}" srcOrd="8" destOrd="0" parTransId="{F514189F-EF17-4ECF-B1ED-E6B460E8BC8D}" sibTransId="{E688A582-19F7-4A3B-AB2F-91670EA1EFC0}"/>
    <dgm:cxn modelId="{9BE0D26E-0483-4FD4-B0E8-1CB4278F5B6C}" srcId="{4175EA00-ECB2-401E-8015-C5E350DCF145}" destId="{C6AE8F62-7B50-45FD-9E6D-5A06AF34946C}" srcOrd="7" destOrd="0" parTransId="{EA44586F-58D2-426E-AE67-F6AB4553A88B}" sibTransId="{8255BBB0-09DA-439B-88F4-1EE76FF131F8}"/>
    <dgm:cxn modelId="{2D330D73-E44B-4C22-8E6D-735112C9E8C9}" srcId="{4175EA00-ECB2-401E-8015-C5E350DCF145}" destId="{E3B9C0C3-34DD-4A4E-BFAA-B3928F94E456}" srcOrd="5" destOrd="0" parTransId="{EB5FAEC2-3FC5-4B1B-98D9-7F4596615CAF}" sibTransId="{80A8C671-7AFC-4CAA-BCFA-C86B67DC78B7}"/>
    <dgm:cxn modelId="{1048B554-E5D4-4763-A449-54190C189F87}" type="presOf" srcId="{1EA982A2-37F5-46DE-8851-FA0F8B356E97}" destId="{53E52005-5EED-49B9-967E-04DDFEEC31DE}" srcOrd="0" destOrd="0" presId="urn:microsoft.com/office/officeart/2005/8/layout/default"/>
    <dgm:cxn modelId="{ED52D976-13A6-495A-9F1D-0363E5E22BF5}" type="presOf" srcId="{287CEA06-8126-4D6A-AE6E-939B77B0C2C8}" destId="{54C51DE6-BE09-439B-A069-6335328B9C68}" srcOrd="0" destOrd="0" presId="urn:microsoft.com/office/officeart/2005/8/layout/default"/>
    <dgm:cxn modelId="{6234DF58-AF92-404D-B1B4-578F667FC150}" type="presOf" srcId="{B5391684-677C-46AC-83E3-C61DC3C07672}" destId="{78225ED8-CB3D-4403-B619-B57EA320C0FA}" srcOrd="0" destOrd="0" presId="urn:microsoft.com/office/officeart/2005/8/layout/default"/>
    <dgm:cxn modelId="{8921517D-A0C4-450E-ABCD-F6642BC4F517}" type="presOf" srcId="{E091131F-C458-46CE-9057-79887FD09233}" destId="{4B9A4770-51DE-4A53-982B-602482EFA465}" srcOrd="0" destOrd="0" presId="urn:microsoft.com/office/officeart/2005/8/layout/default"/>
    <dgm:cxn modelId="{A448B382-A3C5-46E8-9789-2480097777BB}" type="presOf" srcId="{47698182-1554-43E1-B169-8A4F4CF55332}" destId="{B8FFF038-1DB4-4C7E-AD8C-9D156B85F15E}" srcOrd="0" destOrd="0" presId="urn:microsoft.com/office/officeart/2005/8/layout/default"/>
    <dgm:cxn modelId="{C4D51EA1-4A74-4FD0-8C77-0C4BCA220A98}" srcId="{4175EA00-ECB2-401E-8015-C5E350DCF145}" destId="{B5391684-677C-46AC-83E3-C61DC3C07672}" srcOrd="3" destOrd="0" parTransId="{0CCE4AC7-1D90-47B3-AF53-E75A9F85A894}" sibTransId="{5A511F33-0D3D-46AB-9D6E-577159CF459B}"/>
    <dgm:cxn modelId="{BD70CAD0-9D28-4BC3-A11A-667FAA27FE55}" srcId="{4175EA00-ECB2-401E-8015-C5E350DCF145}" destId="{47698182-1554-43E1-B169-8A4F4CF55332}" srcOrd="11" destOrd="0" parTransId="{44EBC3AA-5B54-4673-B740-D4AFF9D15F49}" sibTransId="{D88F3734-8FAB-43ED-9032-5F3444C91E8C}"/>
    <dgm:cxn modelId="{2ED401DB-234F-4DBB-8B50-0478C8581D20}" srcId="{4175EA00-ECB2-401E-8015-C5E350DCF145}" destId="{F355F7EE-ADB9-4CE2-8648-4B85A9FA8487}" srcOrd="0" destOrd="0" parTransId="{D9D8A5DB-4526-4602-90B7-593F03264604}" sibTransId="{1380A770-A3D8-4BF8-9EAA-596F7C349303}"/>
    <dgm:cxn modelId="{0D96A2E2-4F68-4FB5-8788-D1CE51274E25}" srcId="{4175EA00-ECB2-401E-8015-C5E350DCF145}" destId="{F31DD8FE-D5D7-459C-A6AB-0C1C11D2AB07}" srcOrd="6" destOrd="0" parTransId="{569BE184-649B-4E12-86A5-2793220005BE}" sibTransId="{6B5F4DAE-AFB9-4E09-991B-4A428E15FEFC}"/>
    <dgm:cxn modelId="{69F13FFD-AC6D-4B5A-87EC-B00E8FEDD71F}" type="presOf" srcId="{C6AE8F62-7B50-45FD-9E6D-5A06AF34946C}" destId="{B7D22AD6-5C9D-48CE-8244-E741D9597891}" srcOrd="0" destOrd="0" presId="urn:microsoft.com/office/officeart/2005/8/layout/default"/>
    <dgm:cxn modelId="{C6A2E961-CF25-411A-9E34-1F800DAD27D3}" type="presParOf" srcId="{87222FC0-1DAD-48AD-8987-0F4E2666EFD2}" destId="{885FC5A4-3B6E-4910-9F65-10B2195C10D1}" srcOrd="0" destOrd="0" presId="urn:microsoft.com/office/officeart/2005/8/layout/default"/>
    <dgm:cxn modelId="{499580AD-624D-44EC-B5E7-82BA5E28B525}" type="presParOf" srcId="{87222FC0-1DAD-48AD-8987-0F4E2666EFD2}" destId="{4F90BC71-B73F-4E68-9897-FACC153BB90C}" srcOrd="1" destOrd="0" presId="urn:microsoft.com/office/officeart/2005/8/layout/default"/>
    <dgm:cxn modelId="{BE7745A0-0172-46A8-B5FF-6DC981570A7D}" type="presParOf" srcId="{87222FC0-1DAD-48AD-8987-0F4E2666EFD2}" destId="{4B9A4770-51DE-4A53-982B-602482EFA465}" srcOrd="2" destOrd="0" presId="urn:microsoft.com/office/officeart/2005/8/layout/default"/>
    <dgm:cxn modelId="{9AD890D3-1FF4-425D-989D-22186A6695ED}" type="presParOf" srcId="{87222FC0-1DAD-48AD-8987-0F4E2666EFD2}" destId="{9DAECDEC-F390-439F-8D23-D000AE9B312E}" srcOrd="3" destOrd="0" presId="urn:microsoft.com/office/officeart/2005/8/layout/default"/>
    <dgm:cxn modelId="{C6C2DF11-8DE5-4229-9B75-D7941974D021}" type="presParOf" srcId="{87222FC0-1DAD-48AD-8987-0F4E2666EFD2}" destId="{02242C11-4E32-4732-976D-34EB86F53CFA}" srcOrd="4" destOrd="0" presId="urn:microsoft.com/office/officeart/2005/8/layout/default"/>
    <dgm:cxn modelId="{4EFDA530-D0B3-4790-933C-456A4109D63D}" type="presParOf" srcId="{87222FC0-1DAD-48AD-8987-0F4E2666EFD2}" destId="{1CD5EFF3-437F-46A8-9CD1-5CFB64077B90}" srcOrd="5" destOrd="0" presId="urn:microsoft.com/office/officeart/2005/8/layout/default"/>
    <dgm:cxn modelId="{BBB0B76B-4DFD-4A87-81EA-F07D81562DAE}" type="presParOf" srcId="{87222FC0-1DAD-48AD-8987-0F4E2666EFD2}" destId="{78225ED8-CB3D-4403-B619-B57EA320C0FA}" srcOrd="6" destOrd="0" presId="urn:microsoft.com/office/officeart/2005/8/layout/default"/>
    <dgm:cxn modelId="{30E7985F-4536-4C7B-BB05-35EC02D3E629}" type="presParOf" srcId="{87222FC0-1DAD-48AD-8987-0F4E2666EFD2}" destId="{68B95600-6A11-4232-81BA-89DD2BD1C4AF}" srcOrd="7" destOrd="0" presId="urn:microsoft.com/office/officeart/2005/8/layout/default"/>
    <dgm:cxn modelId="{772C4054-D7FE-4240-84AD-76B181858EEC}" type="presParOf" srcId="{87222FC0-1DAD-48AD-8987-0F4E2666EFD2}" destId="{54C51DE6-BE09-439B-A069-6335328B9C68}" srcOrd="8" destOrd="0" presId="urn:microsoft.com/office/officeart/2005/8/layout/default"/>
    <dgm:cxn modelId="{A92A58D5-834F-4AFF-BF06-BBA2B5954B93}" type="presParOf" srcId="{87222FC0-1DAD-48AD-8987-0F4E2666EFD2}" destId="{CAEDE8BC-9B3C-43BE-B728-7B07A0F376FA}" srcOrd="9" destOrd="0" presId="urn:microsoft.com/office/officeart/2005/8/layout/default"/>
    <dgm:cxn modelId="{A38C7049-94A3-4AAE-B772-3DAE551BD2B8}" type="presParOf" srcId="{87222FC0-1DAD-48AD-8987-0F4E2666EFD2}" destId="{88775534-7457-47A3-9420-4A1020975AF9}" srcOrd="10" destOrd="0" presId="urn:microsoft.com/office/officeart/2005/8/layout/default"/>
    <dgm:cxn modelId="{B7502F37-DE78-4F62-BB49-44267487DEDB}" type="presParOf" srcId="{87222FC0-1DAD-48AD-8987-0F4E2666EFD2}" destId="{E2809078-168B-4DDB-A990-803132428018}" srcOrd="11" destOrd="0" presId="urn:microsoft.com/office/officeart/2005/8/layout/default"/>
    <dgm:cxn modelId="{8FF1CC7D-4A7F-4FD6-94F7-F49FD1200973}" type="presParOf" srcId="{87222FC0-1DAD-48AD-8987-0F4E2666EFD2}" destId="{BF7FDF1E-783A-4746-B8DF-8CBAEB7A251F}" srcOrd="12" destOrd="0" presId="urn:microsoft.com/office/officeart/2005/8/layout/default"/>
    <dgm:cxn modelId="{18947A3C-5583-4C62-AC11-43D67BC09C66}" type="presParOf" srcId="{87222FC0-1DAD-48AD-8987-0F4E2666EFD2}" destId="{7D9504D3-E50B-4771-B464-A109A6D2B549}" srcOrd="13" destOrd="0" presId="urn:microsoft.com/office/officeart/2005/8/layout/default"/>
    <dgm:cxn modelId="{73AB9221-CD23-404C-9223-6A05EDCA24BF}" type="presParOf" srcId="{87222FC0-1DAD-48AD-8987-0F4E2666EFD2}" destId="{B7D22AD6-5C9D-48CE-8244-E741D9597891}" srcOrd="14" destOrd="0" presId="urn:microsoft.com/office/officeart/2005/8/layout/default"/>
    <dgm:cxn modelId="{4589C217-AFB7-4E6B-BA76-B0911B98A7B8}" type="presParOf" srcId="{87222FC0-1DAD-48AD-8987-0F4E2666EFD2}" destId="{5E641EA2-3BF3-440F-BB89-F8678EF7C314}" srcOrd="15" destOrd="0" presId="urn:microsoft.com/office/officeart/2005/8/layout/default"/>
    <dgm:cxn modelId="{49CCA95E-9A17-4C92-9B98-0E86AA96E070}" type="presParOf" srcId="{87222FC0-1DAD-48AD-8987-0F4E2666EFD2}" destId="{4B33E1A3-2764-4098-8932-A67B0A4CFB04}" srcOrd="16" destOrd="0" presId="urn:microsoft.com/office/officeart/2005/8/layout/default"/>
    <dgm:cxn modelId="{349C1BFD-1F94-4F04-934A-BB6E0B174DE7}" type="presParOf" srcId="{87222FC0-1DAD-48AD-8987-0F4E2666EFD2}" destId="{DFCEB978-C74B-460C-8BDE-0DC465A93FFC}" srcOrd="17" destOrd="0" presId="urn:microsoft.com/office/officeart/2005/8/layout/default"/>
    <dgm:cxn modelId="{A7693A5B-F63A-48C5-BF39-7A781A2D445D}" type="presParOf" srcId="{87222FC0-1DAD-48AD-8987-0F4E2666EFD2}" destId="{53E52005-5EED-49B9-967E-04DDFEEC31DE}" srcOrd="18" destOrd="0" presId="urn:microsoft.com/office/officeart/2005/8/layout/default"/>
    <dgm:cxn modelId="{BF4050EE-A677-4093-9C45-0A70296EDE69}" type="presParOf" srcId="{87222FC0-1DAD-48AD-8987-0F4E2666EFD2}" destId="{1971182F-11F6-4B7E-94C3-907768E18841}" srcOrd="19" destOrd="0" presId="urn:microsoft.com/office/officeart/2005/8/layout/default"/>
    <dgm:cxn modelId="{009C654E-D7AD-41C1-81B2-9CFCC886A3A5}" type="presParOf" srcId="{87222FC0-1DAD-48AD-8987-0F4E2666EFD2}" destId="{302AD521-9EFB-4AC8-8CB7-75E5C1046250}" srcOrd="20" destOrd="0" presId="urn:microsoft.com/office/officeart/2005/8/layout/default"/>
    <dgm:cxn modelId="{E4FEA944-DBBE-469E-AEB4-95317774A4F8}" type="presParOf" srcId="{87222FC0-1DAD-48AD-8987-0F4E2666EFD2}" destId="{76D58A43-9CD5-4054-9A29-E4E264EB18B5}" srcOrd="21" destOrd="0" presId="urn:microsoft.com/office/officeart/2005/8/layout/default"/>
    <dgm:cxn modelId="{9D6D3DF1-42F2-468A-857C-D5AB70E49436}" type="presParOf" srcId="{87222FC0-1DAD-48AD-8987-0F4E2666EFD2}" destId="{B8FFF038-1DB4-4C7E-AD8C-9D156B85F15E}" srcOrd="22" destOrd="0" presId="urn:microsoft.com/office/officeart/2005/8/layout/default"/>
    <dgm:cxn modelId="{EE718B6B-C5F1-4DF0-8923-A784DE7A5CB4}" type="presParOf" srcId="{87222FC0-1DAD-48AD-8987-0F4E2666EFD2}" destId="{EA9051A4-B214-420F-88D8-15AF999AA152}" srcOrd="23" destOrd="0" presId="urn:microsoft.com/office/officeart/2005/8/layout/default"/>
    <dgm:cxn modelId="{98239386-9839-4C3D-B826-534A5E5735CA}" type="presParOf" srcId="{87222FC0-1DAD-48AD-8987-0F4E2666EFD2}" destId="{B12AE894-A14D-40C0-9022-0BB3A2C0E0DF}"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3AEA8AC-DC30-4226-A90D-CE885418C6DB}"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5580515-9812-49E7-B5E4-0CF2DB74CCDF}">
      <dgm:prSet/>
      <dgm:spPr/>
      <dgm:t>
        <a:bodyPr/>
        <a:lstStyle/>
        <a:p>
          <a:r>
            <a:rPr lang="es-ES" b="1"/>
            <a:t>Plotly Dash Dashboard Insights</a:t>
          </a:r>
          <a:endParaRPr lang="en-US"/>
        </a:p>
      </dgm:t>
    </dgm:pt>
    <dgm:pt modelId="{748D7252-A607-4C5A-8FA9-0B81D683C518}" type="parTrans" cxnId="{7AFD190B-F4FF-400A-BDA7-F2BB3CE96836}">
      <dgm:prSet/>
      <dgm:spPr/>
      <dgm:t>
        <a:bodyPr/>
        <a:lstStyle/>
        <a:p>
          <a:endParaRPr lang="en-US"/>
        </a:p>
      </dgm:t>
    </dgm:pt>
    <dgm:pt modelId="{DFEA5903-74C5-4AD8-B000-5A514F9932D2}" type="sibTrans" cxnId="{7AFD190B-F4FF-400A-BDA7-F2BB3CE96836}">
      <dgm:prSet/>
      <dgm:spPr/>
      <dgm:t>
        <a:bodyPr/>
        <a:lstStyle/>
        <a:p>
          <a:endParaRPr lang="en-US"/>
        </a:p>
      </dgm:t>
    </dgm:pt>
    <dgm:pt modelId="{EFF1A26C-C0E8-46F8-8340-88F77B81B67D}">
      <dgm:prSet/>
      <dgm:spPr/>
      <dgm:t>
        <a:bodyPr/>
        <a:lstStyle/>
        <a:p>
          <a:r>
            <a:rPr lang="es-ES" b="1"/>
            <a:t>Launch Success Distribution:</a:t>
          </a:r>
          <a:endParaRPr lang="en-US"/>
        </a:p>
      </dgm:t>
    </dgm:pt>
    <dgm:pt modelId="{F42789BC-13A3-42F4-AAE5-0AE59B110C43}" type="parTrans" cxnId="{E51FD960-A71B-4C4F-87CA-87F5A36E6836}">
      <dgm:prSet/>
      <dgm:spPr/>
      <dgm:t>
        <a:bodyPr/>
        <a:lstStyle/>
        <a:p>
          <a:endParaRPr lang="en-US"/>
        </a:p>
      </dgm:t>
    </dgm:pt>
    <dgm:pt modelId="{555A3A3B-FBA0-4FD4-B442-5C675D673C4A}" type="sibTrans" cxnId="{E51FD960-A71B-4C4F-87CA-87F5A36E6836}">
      <dgm:prSet/>
      <dgm:spPr/>
      <dgm:t>
        <a:bodyPr/>
        <a:lstStyle/>
        <a:p>
          <a:endParaRPr lang="en-US"/>
        </a:p>
      </dgm:t>
    </dgm:pt>
    <dgm:pt modelId="{85438245-3597-454D-90BB-FD419EA12DF1}">
      <dgm:prSet/>
      <dgm:spPr/>
      <dgm:t>
        <a:bodyPr/>
        <a:lstStyle/>
        <a:p>
          <a:r>
            <a:rPr lang="es-ES"/>
            <a:t>Pie chart reveals overall success rate across all sites</a:t>
          </a:r>
          <a:endParaRPr lang="en-US"/>
        </a:p>
      </dgm:t>
    </dgm:pt>
    <dgm:pt modelId="{58A8AC11-1651-4BA2-B0EE-9255F6BC379D}" type="parTrans" cxnId="{F51E2DFC-D384-4DA9-A1E4-D86A6F5E8914}">
      <dgm:prSet/>
      <dgm:spPr/>
      <dgm:t>
        <a:bodyPr/>
        <a:lstStyle/>
        <a:p>
          <a:endParaRPr lang="en-US"/>
        </a:p>
      </dgm:t>
    </dgm:pt>
    <dgm:pt modelId="{23813111-7C2A-4817-ACF5-45D39FB3BE28}" type="sibTrans" cxnId="{F51E2DFC-D384-4DA9-A1E4-D86A6F5E8914}">
      <dgm:prSet/>
      <dgm:spPr/>
      <dgm:t>
        <a:bodyPr/>
        <a:lstStyle/>
        <a:p>
          <a:endParaRPr lang="en-US"/>
        </a:p>
      </dgm:t>
    </dgm:pt>
    <dgm:pt modelId="{050C3C77-153C-4C9A-BFB0-4421651DF89A}">
      <dgm:prSet/>
      <dgm:spPr/>
      <dgm:t>
        <a:bodyPr/>
        <a:lstStyle/>
        <a:p>
          <a:r>
            <a:rPr lang="es-ES"/>
            <a:t>CCAFS LC-40: 26.9% success rate (historical early missions)</a:t>
          </a:r>
          <a:endParaRPr lang="en-US"/>
        </a:p>
      </dgm:t>
    </dgm:pt>
    <dgm:pt modelId="{1D01CA52-EED6-45FD-B81B-CC7E5070F929}" type="parTrans" cxnId="{93EAAD7A-F11D-4035-A790-722185CFFE06}">
      <dgm:prSet/>
      <dgm:spPr/>
      <dgm:t>
        <a:bodyPr/>
        <a:lstStyle/>
        <a:p>
          <a:endParaRPr lang="en-US"/>
        </a:p>
      </dgm:t>
    </dgm:pt>
    <dgm:pt modelId="{7B7B3AAF-66D5-4CA9-AB62-10BF783B24A2}" type="sibTrans" cxnId="{93EAAD7A-F11D-4035-A790-722185CFFE06}">
      <dgm:prSet/>
      <dgm:spPr/>
      <dgm:t>
        <a:bodyPr/>
        <a:lstStyle/>
        <a:p>
          <a:endParaRPr lang="en-US"/>
        </a:p>
      </dgm:t>
    </dgm:pt>
    <dgm:pt modelId="{98DED104-240F-4FE7-AE03-2723761823EC}">
      <dgm:prSet/>
      <dgm:spPr/>
      <dgm:t>
        <a:bodyPr/>
        <a:lstStyle/>
        <a:p>
          <a:r>
            <a:rPr lang="es-ES"/>
            <a:t>KSC LC-39A and other sites show higher success rates</a:t>
          </a:r>
          <a:endParaRPr lang="en-US"/>
        </a:p>
      </dgm:t>
    </dgm:pt>
    <dgm:pt modelId="{3CE5481F-E5FF-4020-8CC2-5BBEBC39E156}" type="parTrans" cxnId="{FCE16232-5185-40EE-84EC-22E2E43B9792}">
      <dgm:prSet/>
      <dgm:spPr/>
      <dgm:t>
        <a:bodyPr/>
        <a:lstStyle/>
        <a:p>
          <a:endParaRPr lang="en-US"/>
        </a:p>
      </dgm:t>
    </dgm:pt>
    <dgm:pt modelId="{82C40D28-988F-4F13-85C4-860944D69D9D}" type="sibTrans" cxnId="{FCE16232-5185-40EE-84EC-22E2E43B9792}">
      <dgm:prSet/>
      <dgm:spPr/>
      <dgm:t>
        <a:bodyPr/>
        <a:lstStyle/>
        <a:p>
          <a:endParaRPr lang="en-US"/>
        </a:p>
      </dgm:t>
    </dgm:pt>
    <dgm:pt modelId="{0592722B-4516-408F-9E64-CE4361820E6F}">
      <dgm:prSet/>
      <dgm:spPr/>
      <dgm:t>
        <a:bodyPr/>
        <a:lstStyle/>
        <a:p>
          <a:r>
            <a:rPr lang="es-ES" b="1"/>
            <a:t>Payload vs. Outcome Correlation:</a:t>
          </a:r>
          <a:endParaRPr lang="en-US"/>
        </a:p>
      </dgm:t>
    </dgm:pt>
    <dgm:pt modelId="{65D16790-4689-436C-8333-0E2D8DE076C9}" type="parTrans" cxnId="{023B6E3D-D889-4814-A6A9-80EDB2AE808A}">
      <dgm:prSet/>
      <dgm:spPr/>
      <dgm:t>
        <a:bodyPr/>
        <a:lstStyle/>
        <a:p>
          <a:endParaRPr lang="en-US"/>
        </a:p>
      </dgm:t>
    </dgm:pt>
    <dgm:pt modelId="{88503F50-68F6-4D8A-A7EF-46D3F611533F}" type="sibTrans" cxnId="{023B6E3D-D889-4814-A6A9-80EDB2AE808A}">
      <dgm:prSet/>
      <dgm:spPr/>
      <dgm:t>
        <a:bodyPr/>
        <a:lstStyle/>
        <a:p>
          <a:endParaRPr lang="en-US"/>
        </a:p>
      </dgm:t>
    </dgm:pt>
    <dgm:pt modelId="{959939D6-A24B-41F3-85D1-EF3C75166851}">
      <dgm:prSet/>
      <dgm:spPr/>
      <dgm:t>
        <a:bodyPr/>
        <a:lstStyle/>
        <a:p>
          <a:r>
            <a:rPr lang="es-ES"/>
            <a:t>Scatter plots show payload mass relationship with success</a:t>
          </a:r>
          <a:endParaRPr lang="en-US"/>
        </a:p>
      </dgm:t>
    </dgm:pt>
    <dgm:pt modelId="{F2A658E9-768F-4117-BE7E-83571FFA5734}" type="parTrans" cxnId="{53BCCC76-989A-4CA9-B016-44004BC3AEBF}">
      <dgm:prSet/>
      <dgm:spPr/>
      <dgm:t>
        <a:bodyPr/>
        <a:lstStyle/>
        <a:p>
          <a:endParaRPr lang="en-US"/>
        </a:p>
      </dgm:t>
    </dgm:pt>
    <dgm:pt modelId="{1882E043-6AAA-4CB9-8A87-619FD713E2F0}" type="sibTrans" cxnId="{53BCCC76-989A-4CA9-B016-44004BC3AEBF}">
      <dgm:prSet/>
      <dgm:spPr/>
      <dgm:t>
        <a:bodyPr/>
        <a:lstStyle/>
        <a:p>
          <a:endParaRPr lang="en-US"/>
        </a:p>
      </dgm:t>
    </dgm:pt>
    <dgm:pt modelId="{A1D99033-BAB8-411A-9507-6EEA823DC213}">
      <dgm:prSet/>
      <dgm:spPr/>
      <dgm:t>
        <a:bodyPr/>
        <a:lstStyle/>
        <a:p>
          <a:r>
            <a:rPr lang="es-ES"/>
            <a:t>FT booster versions demonstrate higher success rates</a:t>
          </a:r>
          <a:endParaRPr lang="en-US"/>
        </a:p>
      </dgm:t>
    </dgm:pt>
    <dgm:pt modelId="{502ECF5D-1C77-4B6D-B79F-6AD002F1F980}" type="parTrans" cxnId="{6F5043B7-EA20-4BD4-A177-D8C1578D56AC}">
      <dgm:prSet/>
      <dgm:spPr/>
      <dgm:t>
        <a:bodyPr/>
        <a:lstStyle/>
        <a:p>
          <a:endParaRPr lang="en-US"/>
        </a:p>
      </dgm:t>
    </dgm:pt>
    <dgm:pt modelId="{82D3E7C6-E8AB-45E0-9718-2A0A9D3F4381}" type="sibTrans" cxnId="{6F5043B7-EA20-4BD4-A177-D8C1578D56AC}">
      <dgm:prSet/>
      <dgm:spPr/>
      <dgm:t>
        <a:bodyPr/>
        <a:lstStyle/>
        <a:p>
          <a:endParaRPr lang="en-US"/>
        </a:p>
      </dgm:t>
    </dgm:pt>
    <dgm:pt modelId="{BF68A9A5-B435-4D89-8BC5-E1261CF91B7E}">
      <dgm:prSet/>
      <dgm:spPr/>
      <dgm:t>
        <a:bodyPr/>
        <a:lstStyle/>
        <a:p>
          <a:r>
            <a:rPr lang="es-ES"/>
            <a:t>Payload ranges 2,000-8,000 kg show optimal success patterns</a:t>
          </a:r>
          <a:endParaRPr lang="en-US"/>
        </a:p>
      </dgm:t>
    </dgm:pt>
    <dgm:pt modelId="{67C90B32-E222-49FD-98D8-B877F447D7A2}" type="parTrans" cxnId="{2463F772-586A-44B4-B065-E78C48AAD9F0}">
      <dgm:prSet/>
      <dgm:spPr/>
      <dgm:t>
        <a:bodyPr/>
        <a:lstStyle/>
        <a:p>
          <a:endParaRPr lang="en-US"/>
        </a:p>
      </dgm:t>
    </dgm:pt>
    <dgm:pt modelId="{1B0ACECF-7801-4AA1-A188-F372B10AE208}" type="sibTrans" cxnId="{2463F772-586A-44B4-B065-E78C48AAD9F0}">
      <dgm:prSet/>
      <dgm:spPr/>
      <dgm:t>
        <a:bodyPr/>
        <a:lstStyle/>
        <a:p>
          <a:endParaRPr lang="en-US"/>
        </a:p>
      </dgm:t>
    </dgm:pt>
    <dgm:pt modelId="{BB744928-8086-4B0A-ACC1-BB4ED70A870E}" type="pres">
      <dgm:prSet presAssocID="{B3AEA8AC-DC30-4226-A90D-CE885418C6DB}" presName="diagram" presStyleCnt="0">
        <dgm:presLayoutVars>
          <dgm:dir/>
          <dgm:resizeHandles val="exact"/>
        </dgm:presLayoutVars>
      </dgm:prSet>
      <dgm:spPr/>
    </dgm:pt>
    <dgm:pt modelId="{B0870D1C-3FF3-4A4F-BADD-99BA6EF19740}" type="pres">
      <dgm:prSet presAssocID="{E5580515-9812-49E7-B5E4-0CF2DB74CCDF}" presName="node" presStyleLbl="node1" presStyleIdx="0" presStyleCnt="9">
        <dgm:presLayoutVars>
          <dgm:bulletEnabled val="1"/>
        </dgm:presLayoutVars>
      </dgm:prSet>
      <dgm:spPr/>
    </dgm:pt>
    <dgm:pt modelId="{91E7A713-00FE-40B2-898B-77AA400C2FCB}" type="pres">
      <dgm:prSet presAssocID="{DFEA5903-74C5-4AD8-B000-5A514F9932D2}" presName="sibTrans" presStyleCnt="0"/>
      <dgm:spPr/>
    </dgm:pt>
    <dgm:pt modelId="{987DE6C6-76F3-43D5-9490-1415C8ED0F3F}" type="pres">
      <dgm:prSet presAssocID="{EFF1A26C-C0E8-46F8-8340-88F77B81B67D}" presName="node" presStyleLbl="node1" presStyleIdx="1" presStyleCnt="9">
        <dgm:presLayoutVars>
          <dgm:bulletEnabled val="1"/>
        </dgm:presLayoutVars>
      </dgm:prSet>
      <dgm:spPr/>
    </dgm:pt>
    <dgm:pt modelId="{F1B4A59C-8C44-4060-AEC3-C35144CA5818}" type="pres">
      <dgm:prSet presAssocID="{555A3A3B-FBA0-4FD4-B442-5C675D673C4A}" presName="sibTrans" presStyleCnt="0"/>
      <dgm:spPr/>
    </dgm:pt>
    <dgm:pt modelId="{D4E08D9B-379C-411E-9A27-5BFC8E2B8F47}" type="pres">
      <dgm:prSet presAssocID="{85438245-3597-454D-90BB-FD419EA12DF1}" presName="node" presStyleLbl="node1" presStyleIdx="2" presStyleCnt="9">
        <dgm:presLayoutVars>
          <dgm:bulletEnabled val="1"/>
        </dgm:presLayoutVars>
      </dgm:prSet>
      <dgm:spPr/>
    </dgm:pt>
    <dgm:pt modelId="{21E2BEE6-6615-4EC0-A5A9-056832EF7C1D}" type="pres">
      <dgm:prSet presAssocID="{23813111-7C2A-4817-ACF5-45D39FB3BE28}" presName="sibTrans" presStyleCnt="0"/>
      <dgm:spPr/>
    </dgm:pt>
    <dgm:pt modelId="{BCEC6461-54B1-4127-B491-520F44B3F3FF}" type="pres">
      <dgm:prSet presAssocID="{050C3C77-153C-4C9A-BFB0-4421651DF89A}" presName="node" presStyleLbl="node1" presStyleIdx="3" presStyleCnt="9">
        <dgm:presLayoutVars>
          <dgm:bulletEnabled val="1"/>
        </dgm:presLayoutVars>
      </dgm:prSet>
      <dgm:spPr/>
    </dgm:pt>
    <dgm:pt modelId="{44F2596A-6F07-419B-997A-A6AAC1F83633}" type="pres">
      <dgm:prSet presAssocID="{7B7B3AAF-66D5-4CA9-AB62-10BF783B24A2}" presName="sibTrans" presStyleCnt="0"/>
      <dgm:spPr/>
    </dgm:pt>
    <dgm:pt modelId="{79743528-5AD7-4627-81BC-E7FB2E45E971}" type="pres">
      <dgm:prSet presAssocID="{98DED104-240F-4FE7-AE03-2723761823EC}" presName="node" presStyleLbl="node1" presStyleIdx="4" presStyleCnt="9">
        <dgm:presLayoutVars>
          <dgm:bulletEnabled val="1"/>
        </dgm:presLayoutVars>
      </dgm:prSet>
      <dgm:spPr/>
    </dgm:pt>
    <dgm:pt modelId="{6BBDC2E0-6A6F-44A7-9620-A1E159A47BE2}" type="pres">
      <dgm:prSet presAssocID="{82C40D28-988F-4F13-85C4-860944D69D9D}" presName="sibTrans" presStyleCnt="0"/>
      <dgm:spPr/>
    </dgm:pt>
    <dgm:pt modelId="{0A4D23E7-980D-4FAA-8CFE-6F8BC86B06AF}" type="pres">
      <dgm:prSet presAssocID="{0592722B-4516-408F-9E64-CE4361820E6F}" presName="node" presStyleLbl="node1" presStyleIdx="5" presStyleCnt="9">
        <dgm:presLayoutVars>
          <dgm:bulletEnabled val="1"/>
        </dgm:presLayoutVars>
      </dgm:prSet>
      <dgm:spPr/>
    </dgm:pt>
    <dgm:pt modelId="{5FD7926F-1CDC-43B8-8AA5-D63DDB0FA516}" type="pres">
      <dgm:prSet presAssocID="{88503F50-68F6-4D8A-A7EF-46D3F611533F}" presName="sibTrans" presStyleCnt="0"/>
      <dgm:spPr/>
    </dgm:pt>
    <dgm:pt modelId="{A93522BA-EFCF-45BD-8939-5FA306097763}" type="pres">
      <dgm:prSet presAssocID="{959939D6-A24B-41F3-85D1-EF3C75166851}" presName="node" presStyleLbl="node1" presStyleIdx="6" presStyleCnt="9">
        <dgm:presLayoutVars>
          <dgm:bulletEnabled val="1"/>
        </dgm:presLayoutVars>
      </dgm:prSet>
      <dgm:spPr/>
    </dgm:pt>
    <dgm:pt modelId="{9E22DD99-9A72-4BB5-87AA-291DBA4D0632}" type="pres">
      <dgm:prSet presAssocID="{1882E043-6AAA-4CB9-8A87-619FD713E2F0}" presName="sibTrans" presStyleCnt="0"/>
      <dgm:spPr/>
    </dgm:pt>
    <dgm:pt modelId="{4AB00D14-73D6-42BD-A319-5D0462ED5283}" type="pres">
      <dgm:prSet presAssocID="{A1D99033-BAB8-411A-9507-6EEA823DC213}" presName="node" presStyleLbl="node1" presStyleIdx="7" presStyleCnt="9">
        <dgm:presLayoutVars>
          <dgm:bulletEnabled val="1"/>
        </dgm:presLayoutVars>
      </dgm:prSet>
      <dgm:spPr/>
    </dgm:pt>
    <dgm:pt modelId="{5188405C-4C9D-4783-B739-625EF70E008F}" type="pres">
      <dgm:prSet presAssocID="{82D3E7C6-E8AB-45E0-9718-2A0A9D3F4381}" presName="sibTrans" presStyleCnt="0"/>
      <dgm:spPr/>
    </dgm:pt>
    <dgm:pt modelId="{5C303087-38E1-4CFA-A4DE-88654286EAF2}" type="pres">
      <dgm:prSet presAssocID="{BF68A9A5-B435-4D89-8BC5-E1261CF91B7E}" presName="node" presStyleLbl="node1" presStyleIdx="8" presStyleCnt="9">
        <dgm:presLayoutVars>
          <dgm:bulletEnabled val="1"/>
        </dgm:presLayoutVars>
      </dgm:prSet>
      <dgm:spPr/>
    </dgm:pt>
  </dgm:ptLst>
  <dgm:cxnLst>
    <dgm:cxn modelId="{7AFD190B-F4FF-400A-BDA7-F2BB3CE96836}" srcId="{B3AEA8AC-DC30-4226-A90D-CE885418C6DB}" destId="{E5580515-9812-49E7-B5E4-0CF2DB74CCDF}" srcOrd="0" destOrd="0" parTransId="{748D7252-A607-4C5A-8FA9-0B81D683C518}" sibTransId="{DFEA5903-74C5-4AD8-B000-5A514F9932D2}"/>
    <dgm:cxn modelId="{96FDB420-AAD1-41E3-BA4C-F57ADF2FBCCF}" type="presOf" srcId="{E5580515-9812-49E7-B5E4-0CF2DB74CCDF}" destId="{B0870D1C-3FF3-4A4F-BADD-99BA6EF19740}" srcOrd="0" destOrd="0" presId="urn:microsoft.com/office/officeart/2005/8/layout/default"/>
    <dgm:cxn modelId="{4C1E432E-0B5D-4E3E-A8C0-91464C354F31}" type="presOf" srcId="{050C3C77-153C-4C9A-BFB0-4421651DF89A}" destId="{BCEC6461-54B1-4127-B491-520F44B3F3FF}" srcOrd="0" destOrd="0" presId="urn:microsoft.com/office/officeart/2005/8/layout/default"/>
    <dgm:cxn modelId="{FCE16232-5185-40EE-84EC-22E2E43B9792}" srcId="{B3AEA8AC-DC30-4226-A90D-CE885418C6DB}" destId="{98DED104-240F-4FE7-AE03-2723761823EC}" srcOrd="4" destOrd="0" parTransId="{3CE5481F-E5FF-4020-8CC2-5BBEBC39E156}" sibTransId="{82C40D28-988F-4F13-85C4-860944D69D9D}"/>
    <dgm:cxn modelId="{05D3C737-3C93-4533-914D-B417A7C15A11}" type="presOf" srcId="{A1D99033-BAB8-411A-9507-6EEA823DC213}" destId="{4AB00D14-73D6-42BD-A319-5D0462ED5283}" srcOrd="0" destOrd="0" presId="urn:microsoft.com/office/officeart/2005/8/layout/default"/>
    <dgm:cxn modelId="{72ACE83B-DCD2-477E-B0C1-8B529CA28630}" type="presOf" srcId="{85438245-3597-454D-90BB-FD419EA12DF1}" destId="{D4E08D9B-379C-411E-9A27-5BFC8E2B8F47}" srcOrd="0" destOrd="0" presId="urn:microsoft.com/office/officeart/2005/8/layout/default"/>
    <dgm:cxn modelId="{023B6E3D-D889-4814-A6A9-80EDB2AE808A}" srcId="{B3AEA8AC-DC30-4226-A90D-CE885418C6DB}" destId="{0592722B-4516-408F-9E64-CE4361820E6F}" srcOrd="5" destOrd="0" parTransId="{65D16790-4689-436C-8333-0E2D8DE076C9}" sibTransId="{88503F50-68F6-4D8A-A7EF-46D3F611533F}"/>
    <dgm:cxn modelId="{E51FD960-A71B-4C4F-87CA-87F5A36E6836}" srcId="{B3AEA8AC-DC30-4226-A90D-CE885418C6DB}" destId="{EFF1A26C-C0E8-46F8-8340-88F77B81B67D}" srcOrd="1" destOrd="0" parTransId="{F42789BC-13A3-42F4-AAE5-0AE59B110C43}" sibTransId="{555A3A3B-FBA0-4FD4-B442-5C675D673C4A}"/>
    <dgm:cxn modelId="{2463F772-586A-44B4-B065-E78C48AAD9F0}" srcId="{B3AEA8AC-DC30-4226-A90D-CE885418C6DB}" destId="{BF68A9A5-B435-4D89-8BC5-E1261CF91B7E}" srcOrd="8" destOrd="0" parTransId="{67C90B32-E222-49FD-98D8-B877F447D7A2}" sibTransId="{1B0ACECF-7801-4AA1-A188-F372B10AE208}"/>
    <dgm:cxn modelId="{53BCCC76-989A-4CA9-B016-44004BC3AEBF}" srcId="{B3AEA8AC-DC30-4226-A90D-CE885418C6DB}" destId="{959939D6-A24B-41F3-85D1-EF3C75166851}" srcOrd="6" destOrd="0" parTransId="{F2A658E9-768F-4117-BE7E-83571FFA5734}" sibTransId="{1882E043-6AAA-4CB9-8A87-619FD713E2F0}"/>
    <dgm:cxn modelId="{93EAAD7A-F11D-4035-A790-722185CFFE06}" srcId="{B3AEA8AC-DC30-4226-A90D-CE885418C6DB}" destId="{050C3C77-153C-4C9A-BFB0-4421651DF89A}" srcOrd="3" destOrd="0" parTransId="{1D01CA52-EED6-45FD-B81B-CC7E5070F929}" sibTransId="{7B7B3AAF-66D5-4CA9-AB62-10BF783B24A2}"/>
    <dgm:cxn modelId="{D3B5BC7C-E26A-4275-B2A5-1BAA03FCBDE3}" type="presOf" srcId="{BF68A9A5-B435-4D89-8BC5-E1261CF91B7E}" destId="{5C303087-38E1-4CFA-A4DE-88654286EAF2}" srcOrd="0" destOrd="0" presId="urn:microsoft.com/office/officeart/2005/8/layout/default"/>
    <dgm:cxn modelId="{92029282-D480-4B77-BDB1-386C87D055D9}" type="presOf" srcId="{0592722B-4516-408F-9E64-CE4361820E6F}" destId="{0A4D23E7-980D-4FAA-8CFE-6F8BC86B06AF}" srcOrd="0" destOrd="0" presId="urn:microsoft.com/office/officeart/2005/8/layout/default"/>
    <dgm:cxn modelId="{4AFF0196-A050-475D-A817-B29333443C7B}" type="presOf" srcId="{EFF1A26C-C0E8-46F8-8340-88F77B81B67D}" destId="{987DE6C6-76F3-43D5-9490-1415C8ED0F3F}" srcOrd="0" destOrd="0" presId="urn:microsoft.com/office/officeart/2005/8/layout/default"/>
    <dgm:cxn modelId="{0AB10DA2-6C19-4F42-8AF0-DDA148E786F2}" type="presOf" srcId="{98DED104-240F-4FE7-AE03-2723761823EC}" destId="{79743528-5AD7-4627-81BC-E7FB2E45E971}" srcOrd="0" destOrd="0" presId="urn:microsoft.com/office/officeart/2005/8/layout/default"/>
    <dgm:cxn modelId="{88BBD2A7-D51E-4811-9F7C-22663B627419}" type="presOf" srcId="{B3AEA8AC-DC30-4226-A90D-CE885418C6DB}" destId="{BB744928-8086-4B0A-ACC1-BB4ED70A870E}" srcOrd="0" destOrd="0" presId="urn:microsoft.com/office/officeart/2005/8/layout/default"/>
    <dgm:cxn modelId="{6F5043B7-EA20-4BD4-A177-D8C1578D56AC}" srcId="{B3AEA8AC-DC30-4226-A90D-CE885418C6DB}" destId="{A1D99033-BAB8-411A-9507-6EEA823DC213}" srcOrd="7" destOrd="0" parTransId="{502ECF5D-1C77-4B6D-B79F-6AD002F1F980}" sibTransId="{82D3E7C6-E8AB-45E0-9718-2A0A9D3F4381}"/>
    <dgm:cxn modelId="{B3A543BD-26C3-453E-92C1-7F84A99E892E}" type="presOf" srcId="{959939D6-A24B-41F3-85D1-EF3C75166851}" destId="{A93522BA-EFCF-45BD-8939-5FA306097763}" srcOrd="0" destOrd="0" presId="urn:microsoft.com/office/officeart/2005/8/layout/default"/>
    <dgm:cxn modelId="{F51E2DFC-D384-4DA9-A1E4-D86A6F5E8914}" srcId="{B3AEA8AC-DC30-4226-A90D-CE885418C6DB}" destId="{85438245-3597-454D-90BB-FD419EA12DF1}" srcOrd="2" destOrd="0" parTransId="{58A8AC11-1651-4BA2-B0EE-9255F6BC379D}" sibTransId="{23813111-7C2A-4817-ACF5-45D39FB3BE28}"/>
    <dgm:cxn modelId="{10329F84-2FE7-447A-BD72-7A0DEE5620DD}" type="presParOf" srcId="{BB744928-8086-4B0A-ACC1-BB4ED70A870E}" destId="{B0870D1C-3FF3-4A4F-BADD-99BA6EF19740}" srcOrd="0" destOrd="0" presId="urn:microsoft.com/office/officeart/2005/8/layout/default"/>
    <dgm:cxn modelId="{9F2740E0-B431-43CB-9D4F-E9DDE4800C2D}" type="presParOf" srcId="{BB744928-8086-4B0A-ACC1-BB4ED70A870E}" destId="{91E7A713-00FE-40B2-898B-77AA400C2FCB}" srcOrd="1" destOrd="0" presId="urn:microsoft.com/office/officeart/2005/8/layout/default"/>
    <dgm:cxn modelId="{F5BDF131-C030-4DE0-9C2D-87BD0DBE6ED5}" type="presParOf" srcId="{BB744928-8086-4B0A-ACC1-BB4ED70A870E}" destId="{987DE6C6-76F3-43D5-9490-1415C8ED0F3F}" srcOrd="2" destOrd="0" presId="urn:microsoft.com/office/officeart/2005/8/layout/default"/>
    <dgm:cxn modelId="{6B807F83-121A-4D7F-936B-3D73F64F422B}" type="presParOf" srcId="{BB744928-8086-4B0A-ACC1-BB4ED70A870E}" destId="{F1B4A59C-8C44-4060-AEC3-C35144CA5818}" srcOrd="3" destOrd="0" presId="urn:microsoft.com/office/officeart/2005/8/layout/default"/>
    <dgm:cxn modelId="{112E6D07-6731-41EA-9E75-5FA4B03CC09D}" type="presParOf" srcId="{BB744928-8086-4B0A-ACC1-BB4ED70A870E}" destId="{D4E08D9B-379C-411E-9A27-5BFC8E2B8F47}" srcOrd="4" destOrd="0" presId="urn:microsoft.com/office/officeart/2005/8/layout/default"/>
    <dgm:cxn modelId="{0F98CAE7-6350-47A3-A716-EAE15445C831}" type="presParOf" srcId="{BB744928-8086-4B0A-ACC1-BB4ED70A870E}" destId="{21E2BEE6-6615-4EC0-A5A9-056832EF7C1D}" srcOrd="5" destOrd="0" presId="urn:microsoft.com/office/officeart/2005/8/layout/default"/>
    <dgm:cxn modelId="{D0D23C93-AF28-4360-9442-0B6E44ED3CC9}" type="presParOf" srcId="{BB744928-8086-4B0A-ACC1-BB4ED70A870E}" destId="{BCEC6461-54B1-4127-B491-520F44B3F3FF}" srcOrd="6" destOrd="0" presId="urn:microsoft.com/office/officeart/2005/8/layout/default"/>
    <dgm:cxn modelId="{F53F9B68-2923-4F46-A50B-7B679F6F3B49}" type="presParOf" srcId="{BB744928-8086-4B0A-ACC1-BB4ED70A870E}" destId="{44F2596A-6F07-419B-997A-A6AAC1F83633}" srcOrd="7" destOrd="0" presId="urn:microsoft.com/office/officeart/2005/8/layout/default"/>
    <dgm:cxn modelId="{0F170863-8BA9-42FE-8B82-A6677A7628C0}" type="presParOf" srcId="{BB744928-8086-4B0A-ACC1-BB4ED70A870E}" destId="{79743528-5AD7-4627-81BC-E7FB2E45E971}" srcOrd="8" destOrd="0" presId="urn:microsoft.com/office/officeart/2005/8/layout/default"/>
    <dgm:cxn modelId="{8A65FE62-4250-4548-AAD8-DA23793B9FEE}" type="presParOf" srcId="{BB744928-8086-4B0A-ACC1-BB4ED70A870E}" destId="{6BBDC2E0-6A6F-44A7-9620-A1E159A47BE2}" srcOrd="9" destOrd="0" presId="urn:microsoft.com/office/officeart/2005/8/layout/default"/>
    <dgm:cxn modelId="{52A7A041-2F70-45BE-BCC1-E95A38A28755}" type="presParOf" srcId="{BB744928-8086-4B0A-ACC1-BB4ED70A870E}" destId="{0A4D23E7-980D-4FAA-8CFE-6F8BC86B06AF}" srcOrd="10" destOrd="0" presId="urn:microsoft.com/office/officeart/2005/8/layout/default"/>
    <dgm:cxn modelId="{DBA7E847-53E3-4B4F-BA61-37B14100B5A2}" type="presParOf" srcId="{BB744928-8086-4B0A-ACC1-BB4ED70A870E}" destId="{5FD7926F-1CDC-43B8-8AA5-D63DDB0FA516}" srcOrd="11" destOrd="0" presId="urn:microsoft.com/office/officeart/2005/8/layout/default"/>
    <dgm:cxn modelId="{7303D9D5-5698-4FAE-BDE8-F1B38E9BA948}" type="presParOf" srcId="{BB744928-8086-4B0A-ACC1-BB4ED70A870E}" destId="{A93522BA-EFCF-45BD-8939-5FA306097763}" srcOrd="12" destOrd="0" presId="urn:microsoft.com/office/officeart/2005/8/layout/default"/>
    <dgm:cxn modelId="{2E77F3C8-E113-4F80-9F0E-D04EEB5221F0}" type="presParOf" srcId="{BB744928-8086-4B0A-ACC1-BB4ED70A870E}" destId="{9E22DD99-9A72-4BB5-87AA-291DBA4D0632}" srcOrd="13" destOrd="0" presId="urn:microsoft.com/office/officeart/2005/8/layout/default"/>
    <dgm:cxn modelId="{B48BC7A9-C18C-4A3F-9447-3F9A3BED300D}" type="presParOf" srcId="{BB744928-8086-4B0A-ACC1-BB4ED70A870E}" destId="{4AB00D14-73D6-42BD-A319-5D0462ED5283}" srcOrd="14" destOrd="0" presId="urn:microsoft.com/office/officeart/2005/8/layout/default"/>
    <dgm:cxn modelId="{AD55058B-403C-4E3E-85F2-7F05309C8B82}" type="presParOf" srcId="{BB744928-8086-4B0A-ACC1-BB4ED70A870E}" destId="{5188405C-4C9D-4783-B739-625EF70E008F}" srcOrd="15" destOrd="0" presId="urn:microsoft.com/office/officeart/2005/8/layout/default"/>
    <dgm:cxn modelId="{FA9F7FFC-9DCB-401D-92E0-877A9B68EC91}" type="presParOf" srcId="{BB744928-8086-4B0A-ACC1-BB4ED70A870E}" destId="{5C303087-38E1-4CFA-A4DE-88654286EAF2}"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1298C-55EF-4091-8E2D-1C25114E4596}">
      <dsp:nvSpPr>
        <dsp:cNvPr id="0" name=""/>
        <dsp:cNvSpPr/>
      </dsp:nvSpPr>
      <dsp:spPr>
        <a:xfrm>
          <a:off x="438504" y="129526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B543A6-F062-4EC0-9098-B93040B14AD7}">
      <dsp:nvSpPr>
        <dsp:cNvPr id="0" name=""/>
        <dsp:cNvSpPr/>
      </dsp:nvSpPr>
      <dsp:spPr>
        <a:xfrm>
          <a:off x="1512"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Executive Summary</a:t>
          </a:r>
        </a:p>
      </dsp:txBody>
      <dsp:txXfrm>
        <a:off x="1512" y="2261913"/>
        <a:ext cx="1589062" cy="635625"/>
      </dsp:txXfrm>
    </dsp:sp>
    <dsp:sp modelId="{EDD174B3-0845-4C48-8232-DC4D16D0AA8B}">
      <dsp:nvSpPr>
        <dsp:cNvPr id="0" name=""/>
        <dsp:cNvSpPr/>
      </dsp:nvSpPr>
      <dsp:spPr>
        <a:xfrm>
          <a:off x="2305652" y="129526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CE18DC-B8C5-471F-80E4-2889B76E0AA2}">
      <dsp:nvSpPr>
        <dsp:cNvPr id="0" name=""/>
        <dsp:cNvSpPr/>
      </dsp:nvSpPr>
      <dsp:spPr>
        <a:xfrm>
          <a:off x="1868660"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Introduction</a:t>
          </a:r>
        </a:p>
      </dsp:txBody>
      <dsp:txXfrm>
        <a:off x="1868660" y="2261913"/>
        <a:ext cx="1589062" cy="635625"/>
      </dsp:txXfrm>
    </dsp:sp>
    <dsp:sp modelId="{3E9013CD-C129-4893-9253-814C70BE9F8E}">
      <dsp:nvSpPr>
        <dsp:cNvPr id="0" name=""/>
        <dsp:cNvSpPr/>
      </dsp:nvSpPr>
      <dsp:spPr>
        <a:xfrm>
          <a:off x="4172801" y="129526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DCF319-9610-4322-B278-FCDEA0454842}">
      <dsp:nvSpPr>
        <dsp:cNvPr id="0" name=""/>
        <dsp:cNvSpPr/>
      </dsp:nvSpPr>
      <dsp:spPr>
        <a:xfrm>
          <a:off x="3735809"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Methodology</a:t>
          </a:r>
        </a:p>
      </dsp:txBody>
      <dsp:txXfrm>
        <a:off x="3735809" y="2261913"/>
        <a:ext cx="1589062" cy="635625"/>
      </dsp:txXfrm>
    </dsp:sp>
    <dsp:sp modelId="{30F25CDA-AC04-4C63-AA95-244C69C0830C}">
      <dsp:nvSpPr>
        <dsp:cNvPr id="0" name=""/>
        <dsp:cNvSpPr/>
      </dsp:nvSpPr>
      <dsp:spPr>
        <a:xfrm>
          <a:off x="6039949" y="129526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886B80-DF18-4230-9FFD-005054647B34}">
      <dsp:nvSpPr>
        <dsp:cNvPr id="0" name=""/>
        <dsp:cNvSpPr/>
      </dsp:nvSpPr>
      <dsp:spPr>
        <a:xfrm>
          <a:off x="5602957"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Results</a:t>
          </a:r>
        </a:p>
      </dsp:txBody>
      <dsp:txXfrm>
        <a:off x="5602957" y="2261913"/>
        <a:ext cx="1589062" cy="635625"/>
      </dsp:txXfrm>
    </dsp:sp>
    <dsp:sp modelId="{D17BC197-75EA-4EDA-BA0F-68215D2B9D1A}">
      <dsp:nvSpPr>
        <dsp:cNvPr id="0" name=""/>
        <dsp:cNvSpPr/>
      </dsp:nvSpPr>
      <dsp:spPr>
        <a:xfrm>
          <a:off x="7907098" y="1295266"/>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A3291C-8694-47A1-A5F8-ED1FB292D112}">
      <dsp:nvSpPr>
        <dsp:cNvPr id="0" name=""/>
        <dsp:cNvSpPr/>
      </dsp:nvSpPr>
      <dsp:spPr>
        <a:xfrm>
          <a:off x="7470105"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Conclusion</a:t>
          </a:r>
        </a:p>
      </dsp:txBody>
      <dsp:txXfrm>
        <a:off x="7470105" y="2261913"/>
        <a:ext cx="1589062" cy="635625"/>
      </dsp:txXfrm>
    </dsp:sp>
    <dsp:sp modelId="{29BF3555-1CA5-4336-BA5C-46CA5100EE94}">
      <dsp:nvSpPr>
        <dsp:cNvPr id="0" name=""/>
        <dsp:cNvSpPr/>
      </dsp:nvSpPr>
      <dsp:spPr>
        <a:xfrm>
          <a:off x="9774246" y="1295266"/>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EDD1E5-ABF9-48E4-B95F-5CD1B2D0E085}">
      <dsp:nvSpPr>
        <dsp:cNvPr id="0" name=""/>
        <dsp:cNvSpPr/>
      </dsp:nvSpPr>
      <dsp:spPr>
        <a:xfrm>
          <a:off x="9337254"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Appendix</a:t>
          </a:r>
        </a:p>
      </dsp:txBody>
      <dsp:txXfrm>
        <a:off x="9337254" y="2261913"/>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810A26-0F75-4F38-8CB5-171FA081E15A}">
      <dsp:nvSpPr>
        <dsp:cNvPr id="0" name=""/>
        <dsp:cNvSpPr/>
      </dsp:nvSpPr>
      <dsp:spPr>
        <a:xfrm>
          <a:off x="1852309" y="522040"/>
          <a:ext cx="392999" cy="91440"/>
        </a:xfrm>
        <a:custGeom>
          <a:avLst/>
          <a:gdLst/>
          <a:ahLst/>
          <a:cxnLst/>
          <a:rect l="0" t="0" r="0" b="0"/>
          <a:pathLst>
            <a:path>
              <a:moveTo>
                <a:pt x="0" y="45720"/>
              </a:moveTo>
              <a:lnTo>
                <a:pt x="392999"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8219" y="565640"/>
        <a:ext cx="21179" cy="4240"/>
      </dsp:txXfrm>
    </dsp:sp>
    <dsp:sp modelId="{67A2682A-AF21-4BDB-9625-B8292588445C}">
      <dsp:nvSpPr>
        <dsp:cNvPr id="0" name=""/>
        <dsp:cNvSpPr/>
      </dsp:nvSpPr>
      <dsp:spPr>
        <a:xfrm>
          <a:off x="12372" y="15239"/>
          <a:ext cx="1841737" cy="11050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b="1" kern="1200"/>
            <a:t>Summary of Methodologies</a:t>
          </a:r>
          <a:endParaRPr lang="en-US" sz="1200" kern="1200"/>
        </a:p>
      </dsp:txBody>
      <dsp:txXfrm>
        <a:off x="12372" y="15239"/>
        <a:ext cx="1841737" cy="1105042"/>
      </dsp:txXfrm>
    </dsp:sp>
    <dsp:sp modelId="{1758D0EC-0F60-496D-A481-EB71CADB329D}">
      <dsp:nvSpPr>
        <dsp:cNvPr id="0" name=""/>
        <dsp:cNvSpPr/>
      </dsp:nvSpPr>
      <dsp:spPr>
        <a:xfrm>
          <a:off x="4117646" y="522040"/>
          <a:ext cx="392999" cy="91440"/>
        </a:xfrm>
        <a:custGeom>
          <a:avLst/>
          <a:gdLst/>
          <a:ahLst/>
          <a:cxnLst/>
          <a:rect l="0" t="0" r="0" b="0"/>
          <a:pathLst>
            <a:path>
              <a:moveTo>
                <a:pt x="0" y="45720"/>
              </a:moveTo>
              <a:lnTo>
                <a:pt x="392999"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3556" y="565640"/>
        <a:ext cx="21179" cy="4240"/>
      </dsp:txXfrm>
    </dsp:sp>
    <dsp:sp modelId="{4AE376C4-BC8D-428B-810B-1BCB284E15B6}">
      <dsp:nvSpPr>
        <dsp:cNvPr id="0" name=""/>
        <dsp:cNvSpPr/>
      </dsp:nvSpPr>
      <dsp:spPr>
        <a:xfrm>
          <a:off x="2277709" y="15239"/>
          <a:ext cx="1841737" cy="110504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kern="1200"/>
            <a:t>This capstone project utilized a comprehensive data science approach to predict SpaceX Falcon 9 first stage landing success, including:</a:t>
          </a:r>
        </a:p>
      </dsp:txBody>
      <dsp:txXfrm>
        <a:off x="2277709" y="15239"/>
        <a:ext cx="1841737" cy="1105042"/>
      </dsp:txXfrm>
    </dsp:sp>
    <dsp:sp modelId="{AA338E37-8B9D-4E0C-AC5D-D72003AF97BD}">
      <dsp:nvSpPr>
        <dsp:cNvPr id="0" name=""/>
        <dsp:cNvSpPr/>
      </dsp:nvSpPr>
      <dsp:spPr>
        <a:xfrm>
          <a:off x="6382983" y="522040"/>
          <a:ext cx="392999" cy="91440"/>
        </a:xfrm>
        <a:custGeom>
          <a:avLst/>
          <a:gdLst/>
          <a:ahLst/>
          <a:cxnLst/>
          <a:rect l="0" t="0" r="0" b="0"/>
          <a:pathLst>
            <a:path>
              <a:moveTo>
                <a:pt x="0" y="45720"/>
              </a:moveTo>
              <a:lnTo>
                <a:pt x="392999"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68892" y="565640"/>
        <a:ext cx="21179" cy="4240"/>
      </dsp:txXfrm>
    </dsp:sp>
    <dsp:sp modelId="{1CD4C999-C886-4D80-8C39-504F3AC9AEED}">
      <dsp:nvSpPr>
        <dsp:cNvPr id="0" name=""/>
        <dsp:cNvSpPr/>
      </dsp:nvSpPr>
      <dsp:spPr>
        <a:xfrm>
          <a:off x="4543045" y="15239"/>
          <a:ext cx="1841737" cy="110504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b="1" kern="1200"/>
            <a:t>Data Collection:</a:t>
          </a:r>
          <a:r>
            <a:rPr lang="en-US" sz="1200" kern="1200"/>
            <a:t> SpaceX API calls and web scraping from Wikipedia</a:t>
          </a:r>
        </a:p>
      </dsp:txBody>
      <dsp:txXfrm>
        <a:off x="4543045" y="15239"/>
        <a:ext cx="1841737" cy="1105042"/>
      </dsp:txXfrm>
    </dsp:sp>
    <dsp:sp modelId="{FCFAED05-131F-4D06-AF3D-1DB15B229E46}">
      <dsp:nvSpPr>
        <dsp:cNvPr id="0" name=""/>
        <dsp:cNvSpPr/>
      </dsp:nvSpPr>
      <dsp:spPr>
        <a:xfrm>
          <a:off x="8648319" y="522040"/>
          <a:ext cx="392999" cy="91440"/>
        </a:xfrm>
        <a:custGeom>
          <a:avLst/>
          <a:gdLst/>
          <a:ahLst/>
          <a:cxnLst/>
          <a:rect l="0" t="0" r="0" b="0"/>
          <a:pathLst>
            <a:path>
              <a:moveTo>
                <a:pt x="0" y="45720"/>
              </a:moveTo>
              <a:lnTo>
                <a:pt x="392999"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34229" y="565640"/>
        <a:ext cx="21179" cy="4240"/>
      </dsp:txXfrm>
    </dsp:sp>
    <dsp:sp modelId="{9962023A-2644-4207-9E09-F22C5F0E35D2}">
      <dsp:nvSpPr>
        <dsp:cNvPr id="0" name=""/>
        <dsp:cNvSpPr/>
      </dsp:nvSpPr>
      <dsp:spPr>
        <a:xfrm>
          <a:off x="6808382" y="15239"/>
          <a:ext cx="1841737" cy="110504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b="1" kern="1200"/>
            <a:t>Data Processing:</a:t>
          </a:r>
          <a:r>
            <a:rPr lang="en-US" sz="1200" kern="1200"/>
            <a:t> Comprehensive data wrangling and feature engineering</a:t>
          </a:r>
        </a:p>
      </dsp:txBody>
      <dsp:txXfrm>
        <a:off x="6808382" y="15239"/>
        <a:ext cx="1841737" cy="1105042"/>
      </dsp:txXfrm>
    </dsp:sp>
    <dsp:sp modelId="{6C40414E-4C54-4797-85E4-97459F0225F6}">
      <dsp:nvSpPr>
        <dsp:cNvPr id="0" name=""/>
        <dsp:cNvSpPr/>
      </dsp:nvSpPr>
      <dsp:spPr>
        <a:xfrm>
          <a:off x="933240" y="1118481"/>
          <a:ext cx="9061347" cy="392999"/>
        </a:xfrm>
        <a:custGeom>
          <a:avLst/>
          <a:gdLst/>
          <a:ahLst/>
          <a:cxnLst/>
          <a:rect l="0" t="0" r="0" b="0"/>
          <a:pathLst>
            <a:path>
              <a:moveTo>
                <a:pt x="9061347" y="0"/>
              </a:moveTo>
              <a:lnTo>
                <a:pt x="9061347" y="213599"/>
              </a:lnTo>
              <a:lnTo>
                <a:pt x="0" y="213599"/>
              </a:lnTo>
              <a:lnTo>
                <a:pt x="0" y="392999"/>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7133" y="1312861"/>
        <a:ext cx="453562" cy="4240"/>
      </dsp:txXfrm>
    </dsp:sp>
    <dsp:sp modelId="{3E6880B3-0A45-4053-9F66-ED5AE0871FC6}">
      <dsp:nvSpPr>
        <dsp:cNvPr id="0" name=""/>
        <dsp:cNvSpPr/>
      </dsp:nvSpPr>
      <dsp:spPr>
        <a:xfrm>
          <a:off x="9073719" y="15239"/>
          <a:ext cx="1841737" cy="11050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b="1" kern="1200"/>
            <a:t>Exploratory Analysis:</a:t>
          </a:r>
          <a:r>
            <a:rPr lang="en-US" sz="1200" kern="1200"/>
            <a:t> Statistical analysis using SQL and Python visualization libraries</a:t>
          </a:r>
        </a:p>
      </dsp:txBody>
      <dsp:txXfrm>
        <a:off x="9073719" y="15239"/>
        <a:ext cx="1841737" cy="1105042"/>
      </dsp:txXfrm>
    </dsp:sp>
    <dsp:sp modelId="{F5190F94-A3E3-40B2-97AF-CEFB53902FD9}">
      <dsp:nvSpPr>
        <dsp:cNvPr id="0" name=""/>
        <dsp:cNvSpPr/>
      </dsp:nvSpPr>
      <dsp:spPr>
        <a:xfrm>
          <a:off x="1852309" y="2050682"/>
          <a:ext cx="392999" cy="91440"/>
        </a:xfrm>
        <a:custGeom>
          <a:avLst/>
          <a:gdLst/>
          <a:ahLst/>
          <a:cxnLst/>
          <a:rect l="0" t="0" r="0" b="0"/>
          <a:pathLst>
            <a:path>
              <a:moveTo>
                <a:pt x="0" y="45720"/>
              </a:moveTo>
              <a:lnTo>
                <a:pt x="392999"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8219" y="2094282"/>
        <a:ext cx="21179" cy="4240"/>
      </dsp:txXfrm>
    </dsp:sp>
    <dsp:sp modelId="{F76949A0-6B5F-4BE7-A76A-0552FAD150A7}">
      <dsp:nvSpPr>
        <dsp:cNvPr id="0" name=""/>
        <dsp:cNvSpPr/>
      </dsp:nvSpPr>
      <dsp:spPr>
        <a:xfrm>
          <a:off x="12372" y="1543881"/>
          <a:ext cx="1841737" cy="11050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b="1" kern="1200"/>
            <a:t>Interactive Analytics:</a:t>
          </a:r>
          <a:r>
            <a:rPr lang="en-US" sz="1200" kern="1200"/>
            <a:t> Folium maps and Plotly Dash dashboards</a:t>
          </a:r>
        </a:p>
      </dsp:txBody>
      <dsp:txXfrm>
        <a:off x="12372" y="1543881"/>
        <a:ext cx="1841737" cy="1105042"/>
      </dsp:txXfrm>
    </dsp:sp>
    <dsp:sp modelId="{DDD6A860-071D-4971-ABAF-AE77152737C6}">
      <dsp:nvSpPr>
        <dsp:cNvPr id="0" name=""/>
        <dsp:cNvSpPr/>
      </dsp:nvSpPr>
      <dsp:spPr>
        <a:xfrm>
          <a:off x="4117646" y="2050682"/>
          <a:ext cx="392999" cy="91440"/>
        </a:xfrm>
        <a:custGeom>
          <a:avLst/>
          <a:gdLst/>
          <a:ahLst/>
          <a:cxnLst/>
          <a:rect l="0" t="0" r="0" b="0"/>
          <a:pathLst>
            <a:path>
              <a:moveTo>
                <a:pt x="0" y="45720"/>
              </a:moveTo>
              <a:lnTo>
                <a:pt x="392999"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3556" y="2094282"/>
        <a:ext cx="21179" cy="4240"/>
      </dsp:txXfrm>
    </dsp:sp>
    <dsp:sp modelId="{B7225A63-E56C-492A-B68B-AEB8303B62DE}">
      <dsp:nvSpPr>
        <dsp:cNvPr id="0" name=""/>
        <dsp:cNvSpPr/>
      </dsp:nvSpPr>
      <dsp:spPr>
        <a:xfrm>
          <a:off x="2277709" y="1543881"/>
          <a:ext cx="1841737" cy="110504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b="1" kern="1200"/>
            <a:t>Machine Learning:</a:t>
          </a:r>
          <a:r>
            <a:rPr lang="en-US" sz="1200" kern="1200"/>
            <a:t> Classification models including Logistic Regression, SVM, Decision Tree, and KNN</a:t>
          </a:r>
        </a:p>
      </dsp:txBody>
      <dsp:txXfrm>
        <a:off x="2277709" y="1543881"/>
        <a:ext cx="1841737" cy="1105042"/>
      </dsp:txXfrm>
    </dsp:sp>
    <dsp:sp modelId="{0DDE3D43-B870-49A2-B1CC-42D1450489B3}">
      <dsp:nvSpPr>
        <dsp:cNvPr id="0" name=""/>
        <dsp:cNvSpPr/>
      </dsp:nvSpPr>
      <dsp:spPr>
        <a:xfrm>
          <a:off x="6382983" y="2050682"/>
          <a:ext cx="392999" cy="91440"/>
        </a:xfrm>
        <a:custGeom>
          <a:avLst/>
          <a:gdLst/>
          <a:ahLst/>
          <a:cxnLst/>
          <a:rect l="0" t="0" r="0" b="0"/>
          <a:pathLst>
            <a:path>
              <a:moveTo>
                <a:pt x="0" y="45720"/>
              </a:moveTo>
              <a:lnTo>
                <a:pt x="392999"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68892" y="2094282"/>
        <a:ext cx="21179" cy="4240"/>
      </dsp:txXfrm>
    </dsp:sp>
    <dsp:sp modelId="{9D4918BC-72F0-49AB-87FC-2AB00801FE89}">
      <dsp:nvSpPr>
        <dsp:cNvPr id="0" name=""/>
        <dsp:cNvSpPr/>
      </dsp:nvSpPr>
      <dsp:spPr>
        <a:xfrm>
          <a:off x="4543045" y="1543881"/>
          <a:ext cx="1841737" cy="110504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b="1" kern="1200"/>
            <a:t>Summary of All Results</a:t>
          </a:r>
          <a:endParaRPr lang="en-US" sz="1200" kern="1200"/>
        </a:p>
      </dsp:txBody>
      <dsp:txXfrm>
        <a:off x="4543045" y="1543881"/>
        <a:ext cx="1841737" cy="1105042"/>
      </dsp:txXfrm>
    </dsp:sp>
    <dsp:sp modelId="{9DCFDA11-505A-4324-A0A1-80EFC3985280}">
      <dsp:nvSpPr>
        <dsp:cNvPr id="0" name=""/>
        <dsp:cNvSpPr/>
      </dsp:nvSpPr>
      <dsp:spPr>
        <a:xfrm>
          <a:off x="8648319" y="2050682"/>
          <a:ext cx="392999" cy="91440"/>
        </a:xfrm>
        <a:custGeom>
          <a:avLst/>
          <a:gdLst/>
          <a:ahLst/>
          <a:cxnLst/>
          <a:rect l="0" t="0" r="0" b="0"/>
          <a:pathLst>
            <a:path>
              <a:moveTo>
                <a:pt x="0" y="45720"/>
              </a:moveTo>
              <a:lnTo>
                <a:pt x="392999"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34229" y="2094282"/>
        <a:ext cx="21179" cy="4240"/>
      </dsp:txXfrm>
    </dsp:sp>
    <dsp:sp modelId="{9B705F39-298C-407C-B2A3-9A5E81B1264D}">
      <dsp:nvSpPr>
        <dsp:cNvPr id="0" name=""/>
        <dsp:cNvSpPr/>
      </dsp:nvSpPr>
      <dsp:spPr>
        <a:xfrm>
          <a:off x="6808382" y="1543881"/>
          <a:ext cx="1841737" cy="110504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kern="1200"/>
            <a:t>Successfully collected and processed 90+ launch records with 17+ features</a:t>
          </a:r>
        </a:p>
      </dsp:txBody>
      <dsp:txXfrm>
        <a:off x="6808382" y="1543881"/>
        <a:ext cx="1841737" cy="1105042"/>
      </dsp:txXfrm>
    </dsp:sp>
    <dsp:sp modelId="{48B61A6B-D136-4A35-A9F1-21FDF5F1C6AE}">
      <dsp:nvSpPr>
        <dsp:cNvPr id="0" name=""/>
        <dsp:cNvSpPr/>
      </dsp:nvSpPr>
      <dsp:spPr>
        <a:xfrm>
          <a:off x="933240" y="2647123"/>
          <a:ext cx="9061347" cy="392999"/>
        </a:xfrm>
        <a:custGeom>
          <a:avLst/>
          <a:gdLst/>
          <a:ahLst/>
          <a:cxnLst/>
          <a:rect l="0" t="0" r="0" b="0"/>
          <a:pathLst>
            <a:path>
              <a:moveTo>
                <a:pt x="9061347" y="0"/>
              </a:moveTo>
              <a:lnTo>
                <a:pt x="9061347" y="213599"/>
              </a:lnTo>
              <a:lnTo>
                <a:pt x="0" y="213599"/>
              </a:lnTo>
              <a:lnTo>
                <a:pt x="0" y="392999"/>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7133" y="2841503"/>
        <a:ext cx="453562" cy="4240"/>
      </dsp:txXfrm>
    </dsp:sp>
    <dsp:sp modelId="{D01DDD99-6F40-4F7A-9177-148BF1BD9B9A}">
      <dsp:nvSpPr>
        <dsp:cNvPr id="0" name=""/>
        <dsp:cNvSpPr/>
      </dsp:nvSpPr>
      <dsp:spPr>
        <a:xfrm>
          <a:off x="9073719" y="1543881"/>
          <a:ext cx="1841737" cy="11050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kern="1200"/>
            <a:t>Decision Tree model achieved the highest accuracy with GridSearchCV score of 0.889</a:t>
          </a:r>
        </a:p>
      </dsp:txBody>
      <dsp:txXfrm>
        <a:off x="9073719" y="1543881"/>
        <a:ext cx="1841737" cy="1105042"/>
      </dsp:txXfrm>
    </dsp:sp>
    <dsp:sp modelId="{4D9773C3-D721-42DC-834C-CC85EDF37ECC}">
      <dsp:nvSpPr>
        <dsp:cNvPr id="0" name=""/>
        <dsp:cNvSpPr/>
      </dsp:nvSpPr>
      <dsp:spPr>
        <a:xfrm>
          <a:off x="1852309" y="3579324"/>
          <a:ext cx="392999" cy="91440"/>
        </a:xfrm>
        <a:custGeom>
          <a:avLst/>
          <a:gdLst/>
          <a:ahLst/>
          <a:cxnLst/>
          <a:rect l="0" t="0" r="0" b="0"/>
          <a:pathLst>
            <a:path>
              <a:moveTo>
                <a:pt x="0" y="45720"/>
              </a:moveTo>
              <a:lnTo>
                <a:pt x="392999"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8219" y="3622924"/>
        <a:ext cx="21179" cy="4240"/>
      </dsp:txXfrm>
    </dsp:sp>
    <dsp:sp modelId="{9F000760-A463-488C-B519-6C697C208ECE}">
      <dsp:nvSpPr>
        <dsp:cNvPr id="0" name=""/>
        <dsp:cNvSpPr/>
      </dsp:nvSpPr>
      <dsp:spPr>
        <a:xfrm>
          <a:off x="12372" y="3072523"/>
          <a:ext cx="1841737" cy="11050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kern="1200"/>
            <a:t>Interactive visualizations revealed key insights about launch success patterns</a:t>
          </a:r>
        </a:p>
      </dsp:txBody>
      <dsp:txXfrm>
        <a:off x="12372" y="3072523"/>
        <a:ext cx="1841737" cy="1105042"/>
      </dsp:txXfrm>
    </dsp:sp>
    <dsp:sp modelId="{BEA061F5-1DC2-4B2D-8C00-B24DD4111FFF}">
      <dsp:nvSpPr>
        <dsp:cNvPr id="0" name=""/>
        <dsp:cNvSpPr/>
      </dsp:nvSpPr>
      <dsp:spPr>
        <a:xfrm>
          <a:off x="4117646" y="3579324"/>
          <a:ext cx="392999" cy="91440"/>
        </a:xfrm>
        <a:custGeom>
          <a:avLst/>
          <a:gdLst/>
          <a:ahLst/>
          <a:cxnLst/>
          <a:rect l="0" t="0" r="0" b="0"/>
          <a:pathLst>
            <a:path>
              <a:moveTo>
                <a:pt x="0" y="45720"/>
              </a:moveTo>
              <a:lnTo>
                <a:pt x="392999"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3556" y="3622924"/>
        <a:ext cx="21179" cy="4240"/>
      </dsp:txXfrm>
    </dsp:sp>
    <dsp:sp modelId="{A69C29D9-B672-410E-8A74-03E1138669AE}">
      <dsp:nvSpPr>
        <dsp:cNvPr id="0" name=""/>
        <dsp:cNvSpPr/>
      </dsp:nvSpPr>
      <dsp:spPr>
        <a:xfrm>
          <a:off x="2277709" y="3072523"/>
          <a:ext cx="1841737" cy="110504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kern="1200"/>
            <a:t>ES-L1, SSO, and GEO orbits showed 100% success rates</a:t>
          </a:r>
        </a:p>
      </dsp:txBody>
      <dsp:txXfrm>
        <a:off x="2277709" y="3072523"/>
        <a:ext cx="1841737" cy="1105042"/>
      </dsp:txXfrm>
    </dsp:sp>
    <dsp:sp modelId="{AD4038B0-EE0A-48A2-87D2-8912C7EA4288}">
      <dsp:nvSpPr>
        <dsp:cNvPr id="0" name=""/>
        <dsp:cNvSpPr/>
      </dsp:nvSpPr>
      <dsp:spPr>
        <a:xfrm>
          <a:off x="6382983" y="3579324"/>
          <a:ext cx="392999" cy="91440"/>
        </a:xfrm>
        <a:custGeom>
          <a:avLst/>
          <a:gdLst/>
          <a:ahLst/>
          <a:cxnLst/>
          <a:rect l="0" t="0" r="0" b="0"/>
          <a:pathLst>
            <a:path>
              <a:moveTo>
                <a:pt x="0" y="45720"/>
              </a:moveTo>
              <a:lnTo>
                <a:pt x="392999"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68892" y="3622924"/>
        <a:ext cx="21179" cy="4240"/>
      </dsp:txXfrm>
    </dsp:sp>
    <dsp:sp modelId="{8678474C-9954-4016-896B-B822CC4550B9}">
      <dsp:nvSpPr>
        <dsp:cNvPr id="0" name=""/>
        <dsp:cNvSpPr/>
      </dsp:nvSpPr>
      <dsp:spPr>
        <a:xfrm>
          <a:off x="4543045" y="3072523"/>
          <a:ext cx="1841737" cy="110504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kern="1200"/>
            <a:t>Launch success rates improved significantly from 2013 onwards</a:t>
          </a:r>
        </a:p>
      </dsp:txBody>
      <dsp:txXfrm>
        <a:off x="4543045" y="3072523"/>
        <a:ext cx="1841737" cy="1105042"/>
      </dsp:txXfrm>
    </dsp:sp>
    <dsp:sp modelId="{A22A1809-3A7C-43B9-AEBE-BAC53EF5E5F2}">
      <dsp:nvSpPr>
        <dsp:cNvPr id="0" name=""/>
        <dsp:cNvSpPr/>
      </dsp:nvSpPr>
      <dsp:spPr>
        <a:xfrm>
          <a:off x="6808382" y="3072523"/>
          <a:ext cx="1841737" cy="110504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47" tIns="94730" rIns="90247" bIns="94730" numCol="1" spcCol="1270" anchor="ctr" anchorCtr="0">
          <a:noAutofit/>
        </a:bodyPr>
        <a:lstStyle/>
        <a:p>
          <a:pPr marL="0" lvl="0" indent="0" algn="ctr" defTabSz="533400">
            <a:lnSpc>
              <a:spcPct val="90000"/>
            </a:lnSpc>
            <a:spcBef>
              <a:spcPct val="0"/>
            </a:spcBef>
            <a:spcAft>
              <a:spcPct val="35000"/>
            </a:spcAft>
            <a:buNone/>
          </a:pPr>
          <a:r>
            <a:rPr lang="en-US" sz="1200" b="1" kern="1200"/>
            <a:t>Key Finding:</a:t>
          </a:r>
          <a:r>
            <a:rPr lang="en-US" sz="1200" kern="1200"/>
            <a:t> Decision Tree is the optimal model for predicting Falcon 9 landing success</a:t>
          </a:r>
        </a:p>
      </dsp:txBody>
      <dsp:txXfrm>
        <a:off x="6808382" y="3072523"/>
        <a:ext cx="1841737" cy="1105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CD5A52-564A-4FA6-AB97-832737820F40}">
      <dsp:nvSpPr>
        <dsp:cNvPr id="0" name=""/>
        <dsp:cNvSpPr/>
      </dsp:nvSpPr>
      <dsp:spPr>
        <a:xfrm>
          <a:off x="0" y="68635"/>
          <a:ext cx="10927829" cy="47670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Project Background and Context</a:t>
          </a:r>
          <a:endParaRPr lang="en-US" sz="1200" kern="1200"/>
        </a:p>
      </dsp:txBody>
      <dsp:txXfrm>
        <a:off x="23271" y="91906"/>
        <a:ext cx="10881287" cy="430159"/>
      </dsp:txXfrm>
    </dsp:sp>
    <dsp:sp modelId="{2690BDE9-841F-4A8D-BF1E-F036F56599EE}">
      <dsp:nvSpPr>
        <dsp:cNvPr id="0" name=""/>
        <dsp:cNvSpPr/>
      </dsp:nvSpPr>
      <dsp:spPr>
        <a:xfrm>
          <a:off x="0" y="579896"/>
          <a:ext cx="10927829" cy="476701"/>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SpaceX has revolutionized space transportation by developing reusable rocket technology. The Falcon 9 rocket costs $62 million per launch compared to competitors charging upward of $165 million. This cost advantage comes primarily from SpaceX's ability to reuse the first stage booster.</a:t>
          </a:r>
        </a:p>
      </dsp:txBody>
      <dsp:txXfrm>
        <a:off x="23271" y="603167"/>
        <a:ext cx="10881287" cy="430159"/>
      </dsp:txXfrm>
    </dsp:sp>
    <dsp:sp modelId="{AFDABAC6-5A98-4E89-82AF-1A5E75F1583A}">
      <dsp:nvSpPr>
        <dsp:cNvPr id="0" name=""/>
        <dsp:cNvSpPr/>
      </dsp:nvSpPr>
      <dsp:spPr>
        <a:xfrm>
          <a:off x="0" y="1091158"/>
          <a:ext cx="10927829" cy="476701"/>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Problems We Want to Find Answers</a:t>
          </a:r>
          <a:endParaRPr lang="en-US" sz="1200" kern="1200"/>
        </a:p>
      </dsp:txBody>
      <dsp:txXfrm>
        <a:off x="23271" y="1114429"/>
        <a:ext cx="10881287" cy="430159"/>
      </dsp:txXfrm>
    </dsp:sp>
    <dsp:sp modelId="{56DCF560-F298-4D86-AA9F-8B5CB000C311}">
      <dsp:nvSpPr>
        <dsp:cNvPr id="0" name=""/>
        <dsp:cNvSpPr/>
      </dsp:nvSpPr>
      <dsp:spPr>
        <a:xfrm>
          <a:off x="0" y="1602420"/>
          <a:ext cx="10927829" cy="476701"/>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Primary Question:</a:t>
          </a:r>
          <a:r>
            <a:rPr lang="en-US" sz="1200" kern="1200"/>
            <a:t> For a given set of features about a Falcon 9 rocket launch (payload mass, orbit type, launch site, etc.), will the first stage land successfully?</a:t>
          </a:r>
        </a:p>
      </dsp:txBody>
      <dsp:txXfrm>
        <a:off x="23271" y="1625691"/>
        <a:ext cx="10881287" cy="430159"/>
      </dsp:txXfrm>
    </dsp:sp>
    <dsp:sp modelId="{1074237D-57FD-46F1-BB38-1CD3050EFFD8}">
      <dsp:nvSpPr>
        <dsp:cNvPr id="0" name=""/>
        <dsp:cNvSpPr/>
      </dsp:nvSpPr>
      <dsp:spPr>
        <a:xfrm>
          <a:off x="0" y="2113682"/>
          <a:ext cx="10927829" cy="476701"/>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Business Impact:</a:t>
          </a:r>
          <a:r>
            <a:rPr lang="en-US" sz="1200" kern="1200"/>
            <a:t> This prediction capability enables competitive companies to:</a:t>
          </a:r>
        </a:p>
      </dsp:txBody>
      <dsp:txXfrm>
        <a:off x="23271" y="2136953"/>
        <a:ext cx="10881287" cy="430159"/>
      </dsp:txXfrm>
    </dsp:sp>
    <dsp:sp modelId="{75CD1852-473D-43EA-9ABF-A90BAF57A197}">
      <dsp:nvSpPr>
        <dsp:cNvPr id="0" name=""/>
        <dsp:cNvSpPr/>
      </dsp:nvSpPr>
      <dsp:spPr>
        <a:xfrm>
          <a:off x="0" y="2624944"/>
          <a:ext cx="10927829" cy="476701"/>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Make informed bidding decisions against SpaceX</a:t>
          </a:r>
        </a:p>
      </dsp:txBody>
      <dsp:txXfrm>
        <a:off x="23271" y="2648215"/>
        <a:ext cx="10881287" cy="430159"/>
      </dsp:txXfrm>
    </dsp:sp>
    <dsp:sp modelId="{04A6C574-6FA9-4941-A70A-4A4A947F1151}">
      <dsp:nvSpPr>
        <dsp:cNvPr id="0" name=""/>
        <dsp:cNvSpPr/>
      </dsp:nvSpPr>
      <dsp:spPr>
        <a:xfrm>
          <a:off x="0" y="3136206"/>
          <a:ext cx="10927829" cy="476701"/>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Estimate launch costs more accurately</a:t>
          </a:r>
        </a:p>
      </dsp:txBody>
      <dsp:txXfrm>
        <a:off x="23271" y="3159477"/>
        <a:ext cx="10881287" cy="430159"/>
      </dsp:txXfrm>
    </dsp:sp>
    <dsp:sp modelId="{F7978973-EF9F-4537-9F4C-0580A9F8BE76}">
      <dsp:nvSpPr>
        <dsp:cNvPr id="0" name=""/>
        <dsp:cNvSpPr/>
      </dsp:nvSpPr>
      <dsp:spPr>
        <a:xfrm>
          <a:off x="0" y="3647468"/>
          <a:ext cx="10927829" cy="47670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Understand factors affecting landing success rates</a:t>
          </a:r>
        </a:p>
      </dsp:txBody>
      <dsp:txXfrm>
        <a:off x="23271" y="3670739"/>
        <a:ext cx="10881287" cy="4301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2B500-814A-4ADF-9AB5-3AF1326D55C2}">
      <dsp:nvSpPr>
        <dsp:cNvPr id="0" name=""/>
        <dsp:cNvSpPr/>
      </dsp:nvSpPr>
      <dsp:spPr>
        <a:xfrm>
          <a:off x="438504" y="129526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6435C-F4AB-4CAD-AE52-E74B4646B195}">
      <dsp:nvSpPr>
        <dsp:cNvPr id="0" name=""/>
        <dsp:cNvSpPr/>
      </dsp:nvSpPr>
      <dsp:spPr>
        <a:xfrm>
          <a:off x="1512"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Executive Summary</a:t>
          </a:r>
        </a:p>
      </dsp:txBody>
      <dsp:txXfrm>
        <a:off x="1512" y="2261913"/>
        <a:ext cx="1589062" cy="635625"/>
      </dsp:txXfrm>
    </dsp:sp>
    <dsp:sp modelId="{9AA499AE-CCC8-463E-A3B3-D58D512A2AE2}">
      <dsp:nvSpPr>
        <dsp:cNvPr id="0" name=""/>
        <dsp:cNvSpPr/>
      </dsp:nvSpPr>
      <dsp:spPr>
        <a:xfrm>
          <a:off x="2305652" y="129526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000F39-5865-4172-AD24-282AF45E3FB9}">
      <dsp:nvSpPr>
        <dsp:cNvPr id="0" name=""/>
        <dsp:cNvSpPr/>
      </dsp:nvSpPr>
      <dsp:spPr>
        <a:xfrm>
          <a:off x="1868660"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Data collection methodology:</a:t>
          </a:r>
        </a:p>
      </dsp:txBody>
      <dsp:txXfrm>
        <a:off x="1868660" y="2261913"/>
        <a:ext cx="1589062" cy="635625"/>
      </dsp:txXfrm>
    </dsp:sp>
    <dsp:sp modelId="{B9295AF5-E230-4216-B108-3446F58E190E}">
      <dsp:nvSpPr>
        <dsp:cNvPr id="0" name=""/>
        <dsp:cNvSpPr/>
      </dsp:nvSpPr>
      <dsp:spPr>
        <a:xfrm>
          <a:off x="4172801" y="129526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341C9B-D1FC-4ED4-AE94-DBFD8333E330}">
      <dsp:nvSpPr>
        <dsp:cNvPr id="0" name=""/>
        <dsp:cNvSpPr/>
      </dsp:nvSpPr>
      <dsp:spPr>
        <a:xfrm>
          <a:off x="3735809"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Perform data wrangling</a:t>
          </a:r>
        </a:p>
      </dsp:txBody>
      <dsp:txXfrm>
        <a:off x="3735809" y="2261913"/>
        <a:ext cx="1589062" cy="635625"/>
      </dsp:txXfrm>
    </dsp:sp>
    <dsp:sp modelId="{D7048F36-2FA1-46E2-93F6-692EFBE3E800}">
      <dsp:nvSpPr>
        <dsp:cNvPr id="0" name=""/>
        <dsp:cNvSpPr/>
      </dsp:nvSpPr>
      <dsp:spPr>
        <a:xfrm>
          <a:off x="6039949" y="129526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CCFF9B-C3BD-4E6D-B4FA-ACB7C4E15C01}">
      <dsp:nvSpPr>
        <dsp:cNvPr id="0" name=""/>
        <dsp:cNvSpPr/>
      </dsp:nvSpPr>
      <dsp:spPr>
        <a:xfrm>
          <a:off x="5602957"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Perform exploratory data analysis (EDA) using visualization and SQL</a:t>
          </a:r>
        </a:p>
      </dsp:txBody>
      <dsp:txXfrm>
        <a:off x="5602957" y="2261913"/>
        <a:ext cx="1589062" cy="635625"/>
      </dsp:txXfrm>
    </dsp:sp>
    <dsp:sp modelId="{8FCA9B5B-BAA7-46FA-9092-DC2AA9580775}">
      <dsp:nvSpPr>
        <dsp:cNvPr id="0" name=""/>
        <dsp:cNvSpPr/>
      </dsp:nvSpPr>
      <dsp:spPr>
        <a:xfrm>
          <a:off x="7907098" y="1295266"/>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1C2C92-E028-470E-982E-0600D891BF6A}">
      <dsp:nvSpPr>
        <dsp:cNvPr id="0" name=""/>
        <dsp:cNvSpPr/>
      </dsp:nvSpPr>
      <dsp:spPr>
        <a:xfrm>
          <a:off x="7470105"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Perform interactive visual analytics using Folium and Plotly Dash</a:t>
          </a:r>
        </a:p>
      </dsp:txBody>
      <dsp:txXfrm>
        <a:off x="7470105" y="2261913"/>
        <a:ext cx="1589062" cy="635625"/>
      </dsp:txXfrm>
    </dsp:sp>
    <dsp:sp modelId="{38D373F0-5923-4F0D-AF74-FB0A840B5754}">
      <dsp:nvSpPr>
        <dsp:cNvPr id="0" name=""/>
        <dsp:cNvSpPr/>
      </dsp:nvSpPr>
      <dsp:spPr>
        <a:xfrm>
          <a:off x="9774246" y="1295266"/>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819A51-A79D-48E3-9587-C82FC38BC124}">
      <dsp:nvSpPr>
        <dsp:cNvPr id="0" name=""/>
        <dsp:cNvSpPr/>
      </dsp:nvSpPr>
      <dsp:spPr>
        <a:xfrm>
          <a:off x="9337254"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Perform predictive analysis using classification models</a:t>
          </a:r>
        </a:p>
      </dsp:txBody>
      <dsp:txXfrm>
        <a:off x="9337254" y="2261913"/>
        <a:ext cx="1589062" cy="6356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E03E1-4C38-4F4D-9278-97C2784136F9}">
      <dsp:nvSpPr>
        <dsp:cNvPr id="0" name=""/>
        <dsp:cNvSpPr/>
      </dsp:nvSpPr>
      <dsp:spPr>
        <a:xfrm>
          <a:off x="417530" y="212"/>
          <a:ext cx="1552733" cy="93164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SpaceX API:</a:t>
          </a:r>
          <a:endParaRPr lang="en-US" sz="700" kern="1200"/>
        </a:p>
      </dsp:txBody>
      <dsp:txXfrm>
        <a:off x="417530" y="212"/>
        <a:ext cx="1552733" cy="931640"/>
      </dsp:txXfrm>
    </dsp:sp>
    <dsp:sp modelId="{5F4BB103-3532-49CC-AC87-BBA5D6E440E1}">
      <dsp:nvSpPr>
        <dsp:cNvPr id="0" name=""/>
        <dsp:cNvSpPr/>
      </dsp:nvSpPr>
      <dsp:spPr>
        <a:xfrm>
          <a:off x="2125537" y="212"/>
          <a:ext cx="1552733" cy="931640"/>
        </a:xfrm>
        <a:prstGeom prst="rect">
          <a:avLst/>
        </a:prstGeom>
        <a:solidFill>
          <a:schemeClr val="accent2">
            <a:hueOff val="-76598"/>
            <a:satOff val="-4417"/>
            <a:lumOff val="4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0" i="0" kern="1200" baseline="0"/>
            <a:t>Endpoint: https://api.spacexdata.com/v4/rockets/ </a:t>
          </a:r>
          <a:endParaRPr lang="en-US" sz="700" kern="1200"/>
        </a:p>
      </dsp:txBody>
      <dsp:txXfrm>
        <a:off x="2125537" y="212"/>
        <a:ext cx="1552733" cy="931640"/>
      </dsp:txXfrm>
    </dsp:sp>
    <dsp:sp modelId="{412B91BA-D681-4247-8AB5-022416098F5E}">
      <dsp:nvSpPr>
        <dsp:cNvPr id="0" name=""/>
        <dsp:cNvSpPr/>
      </dsp:nvSpPr>
      <dsp:spPr>
        <a:xfrm>
          <a:off x="3833544" y="212"/>
          <a:ext cx="1552733" cy="931640"/>
        </a:xfrm>
        <a:prstGeom prst="rect">
          <a:avLst/>
        </a:prstGeom>
        <a:solidFill>
          <a:schemeClr val="accent2">
            <a:hueOff val="-153196"/>
            <a:satOff val="-8835"/>
            <a:lumOff val="9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0" i="0" kern="1200" baseline="0"/>
            <a:t>Filtered data to include only Falcon 9 launches </a:t>
          </a:r>
          <a:endParaRPr lang="en-US" sz="700" kern="1200"/>
        </a:p>
      </dsp:txBody>
      <dsp:txXfrm>
        <a:off x="3833544" y="212"/>
        <a:ext cx="1552733" cy="931640"/>
      </dsp:txXfrm>
    </dsp:sp>
    <dsp:sp modelId="{A47A0199-8213-46B4-ABE4-CC40941511FE}">
      <dsp:nvSpPr>
        <dsp:cNvPr id="0" name=""/>
        <dsp:cNvSpPr/>
      </dsp:nvSpPr>
      <dsp:spPr>
        <a:xfrm>
          <a:off x="5541551" y="212"/>
          <a:ext cx="1552733" cy="931640"/>
        </a:xfrm>
        <a:prstGeom prst="rect">
          <a:avLst/>
        </a:prstGeom>
        <a:solidFill>
          <a:schemeClr val="accent2">
            <a:hueOff val="-229794"/>
            <a:satOff val="-13252"/>
            <a:lumOff val="13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0" i="0" kern="1200" baseline="0"/>
            <a:t>Handled missing values by replacing with column means </a:t>
          </a:r>
          <a:endParaRPr lang="en-US" sz="700" kern="1200"/>
        </a:p>
      </dsp:txBody>
      <dsp:txXfrm>
        <a:off x="5541551" y="212"/>
        <a:ext cx="1552733" cy="931640"/>
      </dsp:txXfrm>
    </dsp:sp>
    <dsp:sp modelId="{A8258004-3DDB-47A2-A8AE-5C6C7A6E120E}">
      <dsp:nvSpPr>
        <dsp:cNvPr id="0" name=""/>
        <dsp:cNvSpPr/>
      </dsp:nvSpPr>
      <dsp:spPr>
        <a:xfrm>
          <a:off x="7249558" y="212"/>
          <a:ext cx="1552733" cy="931640"/>
        </a:xfrm>
        <a:prstGeom prst="rect">
          <a:avLst/>
        </a:prstGeom>
        <a:solidFill>
          <a:schemeClr val="accent2">
            <a:hueOff val="-306392"/>
            <a:satOff val="-17669"/>
            <a:lumOff val="18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0" i="0" kern="1200" baseline="0"/>
            <a:t>Final dataset: 90 rows × 17 columns </a:t>
          </a:r>
          <a:endParaRPr lang="en-US" sz="700" kern="1200"/>
        </a:p>
      </dsp:txBody>
      <dsp:txXfrm>
        <a:off x="7249558" y="212"/>
        <a:ext cx="1552733" cy="931640"/>
      </dsp:txXfrm>
    </dsp:sp>
    <dsp:sp modelId="{7D6979E1-6A3D-4589-9ADA-1402A95B0A0A}">
      <dsp:nvSpPr>
        <dsp:cNvPr id="0" name=""/>
        <dsp:cNvSpPr/>
      </dsp:nvSpPr>
      <dsp:spPr>
        <a:xfrm>
          <a:off x="8957564" y="212"/>
          <a:ext cx="1552733" cy="931640"/>
        </a:xfrm>
        <a:prstGeom prst="rect">
          <a:avLst/>
        </a:prstGeom>
        <a:solidFill>
          <a:schemeClr val="accent2">
            <a:hueOff val="-382990"/>
            <a:satOff val="-22086"/>
            <a:lumOff val="22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Web Scraping:</a:t>
          </a:r>
          <a:endParaRPr lang="en-US" sz="700" kern="1200"/>
        </a:p>
      </dsp:txBody>
      <dsp:txXfrm>
        <a:off x="8957564" y="212"/>
        <a:ext cx="1552733" cy="931640"/>
      </dsp:txXfrm>
    </dsp:sp>
    <dsp:sp modelId="{4C1EF2DC-EED4-4A50-A1E4-126496BD234F}">
      <dsp:nvSpPr>
        <dsp:cNvPr id="0" name=""/>
        <dsp:cNvSpPr/>
      </dsp:nvSpPr>
      <dsp:spPr>
        <a:xfrm>
          <a:off x="417530" y="1087125"/>
          <a:ext cx="1552733" cy="931640"/>
        </a:xfrm>
        <a:prstGeom prst="rect">
          <a:avLst/>
        </a:prstGeom>
        <a:solidFill>
          <a:schemeClr val="accent2">
            <a:hueOff val="-459588"/>
            <a:satOff val="-26504"/>
            <a:lumOff val="27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0" i="0" kern="1200" baseline="0"/>
            <a:t>Source: Wikipedia List of Falcon 9 and Falcon Heavy launches </a:t>
          </a:r>
          <a:endParaRPr lang="en-US" sz="700" kern="1200"/>
        </a:p>
      </dsp:txBody>
      <dsp:txXfrm>
        <a:off x="417530" y="1087125"/>
        <a:ext cx="1552733" cy="931640"/>
      </dsp:txXfrm>
    </dsp:sp>
    <dsp:sp modelId="{E6AABED3-55A1-4688-A607-5441B9CF68EA}">
      <dsp:nvSpPr>
        <dsp:cNvPr id="0" name=""/>
        <dsp:cNvSpPr/>
      </dsp:nvSpPr>
      <dsp:spPr>
        <a:xfrm>
          <a:off x="2125537" y="1087125"/>
          <a:ext cx="1552733" cy="931640"/>
        </a:xfrm>
        <a:prstGeom prst="rect">
          <a:avLst/>
        </a:prstGeom>
        <a:solidFill>
          <a:schemeClr val="accent2">
            <a:hueOff val="-536186"/>
            <a:satOff val="-30921"/>
            <a:lumOff val="31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0" i="0" kern="1200" baseline="0"/>
            <a:t>Extracted comprehensive launch data </a:t>
          </a:r>
          <a:endParaRPr lang="en-US" sz="700" kern="1200"/>
        </a:p>
      </dsp:txBody>
      <dsp:txXfrm>
        <a:off x="2125537" y="1087125"/>
        <a:ext cx="1552733" cy="931640"/>
      </dsp:txXfrm>
    </dsp:sp>
    <dsp:sp modelId="{EA8973CE-3FE0-4380-BD29-DA0E69782209}">
      <dsp:nvSpPr>
        <dsp:cNvPr id="0" name=""/>
        <dsp:cNvSpPr/>
      </dsp:nvSpPr>
      <dsp:spPr>
        <a:xfrm>
          <a:off x="3833544" y="1087125"/>
          <a:ext cx="1552733" cy="931640"/>
        </a:xfrm>
        <a:prstGeom prst="rect">
          <a:avLst/>
        </a:prstGeom>
        <a:solidFill>
          <a:schemeClr val="accent2">
            <a:hueOff val="-612784"/>
            <a:satOff val="-35338"/>
            <a:lumOff val="36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0" i="0" kern="1200" baseline="0"/>
            <a:t>Resulted in 121 rows × 11 columns </a:t>
          </a:r>
          <a:endParaRPr lang="en-US" sz="700" kern="1200"/>
        </a:p>
      </dsp:txBody>
      <dsp:txXfrm>
        <a:off x="3833544" y="1087125"/>
        <a:ext cx="1552733" cy="931640"/>
      </dsp:txXfrm>
    </dsp:sp>
    <dsp:sp modelId="{D112890B-3EB5-4AD6-AAD0-7D80EC8B52D2}">
      <dsp:nvSpPr>
        <dsp:cNvPr id="0" name=""/>
        <dsp:cNvSpPr/>
      </dsp:nvSpPr>
      <dsp:spPr>
        <a:xfrm>
          <a:off x="5541551" y="1087125"/>
          <a:ext cx="1552733" cy="931640"/>
        </a:xfrm>
        <a:prstGeom prst="rect">
          <a:avLst/>
        </a:prstGeom>
        <a:solidFill>
          <a:schemeClr val="accent2">
            <a:hueOff val="-689382"/>
            <a:satOff val="-39755"/>
            <a:lumOff val="40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0" i="0" kern="1200" baseline="0"/>
            <a:t>Combined and processed for analysis </a:t>
          </a:r>
          <a:endParaRPr lang="en-US" sz="700" kern="1200"/>
        </a:p>
      </dsp:txBody>
      <dsp:txXfrm>
        <a:off x="5541551" y="1087125"/>
        <a:ext cx="1552733" cy="931640"/>
      </dsp:txXfrm>
    </dsp:sp>
    <dsp:sp modelId="{3B4E4E1B-CB7A-43E7-B4C9-C056DB0DA96F}">
      <dsp:nvSpPr>
        <dsp:cNvPr id="0" name=""/>
        <dsp:cNvSpPr/>
      </dsp:nvSpPr>
      <dsp:spPr>
        <a:xfrm>
          <a:off x="7249558" y="1087125"/>
          <a:ext cx="1552733" cy="931640"/>
        </a:xfrm>
        <a:prstGeom prst="rect">
          <a:avLst/>
        </a:prstGeom>
        <a:solidFill>
          <a:schemeClr val="accent2">
            <a:hueOff val="-765981"/>
            <a:satOff val="-44173"/>
            <a:lumOff val="45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Data Processing Pipeline</a:t>
          </a:r>
          <a:endParaRPr lang="en-US" sz="700" kern="1200"/>
        </a:p>
      </dsp:txBody>
      <dsp:txXfrm>
        <a:off x="7249558" y="1087125"/>
        <a:ext cx="1552733" cy="931640"/>
      </dsp:txXfrm>
    </dsp:sp>
    <dsp:sp modelId="{B78AFF91-AF6E-41DE-B7F4-C8C352CFE7ED}">
      <dsp:nvSpPr>
        <dsp:cNvPr id="0" name=""/>
        <dsp:cNvSpPr/>
      </dsp:nvSpPr>
      <dsp:spPr>
        <a:xfrm>
          <a:off x="8957564" y="1087125"/>
          <a:ext cx="1552733" cy="931640"/>
        </a:xfrm>
        <a:prstGeom prst="rect">
          <a:avLst/>
        </a:prstGeom>
        <a:solidFill>
          <a:schemeClr val="accent2">
            <a:hueOff val="-842579"/>
            <a:satOff val="-48590"/>
            <a:lumOff val="49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Data Wrangling:</a:t>
          </a:r>
          <a:r>
            <a:rPr lang="es-ES" sz="700" b="0" i="0" kern="1200" baseline="0"/>
            <a:t> Cleaned missing values, standardized formats </a:t>
          </a:r>
          <a:endParaRPr lang="en-US" sz="700" kern="1200"/>
        </a:p>
      </dsp:txBody>
      <dsp:txXfrm>
        <a:off x="8957564" y="1087125"/>
        <a:ext cx="1552733" cy="931640"/>
      </dsp:txXfrm>
    </dsp:sp>
    <dsp:sp modelId="{1DCAC5D3-B99D-44E3-BED9-20E7953D8154}">
      <dsp:nvSpPr>
        <dsp:cNvPr id="0" name=""/>
        <dsp:cNvSpPr/>
      </dsp:nvSpPr>
      <dsp:spPr>
        <a:xfrm>
          <a:off x="417530" y="2174039"/>
          <a:ext cx="1552733" cy="931640"/>
        </a:xfrm>
        <a:prstGeom prst="rect">
          <a:avLst/>
        </a:prstGeom>
        <a:solidFill>
          <a:schemeClr val="accent2">
            <a:hueOff val="-919177"/>
            <a:satOff val="-53007"/>
            <a:lumOff val="54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Feature Engineering:</a:t>
          </a:r>
          <a:r>
            <a:rPr lang="es-ES" sz="700" b="0" i="0" kern="1200" baseline="0"/>
            <a:t> One-hot encoding for categorical variables </a:t>
          </a:r>
          <a:endParaRPr lang="en-US" sz="700" kern="1200"/>
        </a:p>
      </dsp:txBody>
      <dsp:txXfrm>
        <a:off x="417530" y="2174039"/>
        <a:ext cx="1552733" cy="931640"/>
      </dsp:txXfrm>
    </dsp:sp>
    <dsp:sp modelId="{260C7E42-C7EF-47C5-9CE6-F13286743CD2}">
      <dsp:nvSpPr>
        <dsp:cNvPr id="0" name=""/>
        <dsp:cNvSpPr/>
      </dsp:nvSpPr>
      <dsp:spPr>
        <a:xfrm>
          <a:off x="2125537" y="2174039"/>
          <a:ext cx="1552733" cy="931640"/>
        </a:xfrm>
        <a:prstGeom prst="rect">
          <a:avLst/>
        </a:prstGeom>
        <a:solidFill>
          <a:schemeClr val="accent2">
            <a:hueOff val="-995775"/>
            <a:satOff val="-57424"/>
            <a:lumOff val="59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Target Creation:</a:t>
          </a:r>
          <a:r>
            <a:rPr lang="es-ES" sz="700" b="0" i="0" kern="1200" baseline="0"/>
            <a:t> Binary classification (0=failure, 1=success) </a:t>
          </a:r>
          <a:endParaRPr lang="en-US" sz="700" kern="1200"/>
        </a:p>
      </dsp:txBody>
      <dsp:txXfrm>
        <a:off x="2125537" y="2174039"/>
        <a:ext cx="1552733" cy="931640"/>
      </dsp:txXfrm>
    </dsp:sp>
    <dsp:sp modelId="{598FD54C-3CB0-4E4C-9F5C-FF9A7AA72726}">
      <dsp:nvSpPr>
        <dsp:cNvPr id="0" name=""/>
        <dsp:cNvSpPr/>
      </dsp:nvSpPr>
      <dsp:spPr>
        <a:xfrm>
          <a:off x="3833544" y="2174039"/>
          <a:ext cx="1552733" cy="931640"/>
        </a:xfrm>
        <a:prstGeom prst="rect">
          <a:avLst/>
        </a:prstGeom>
        <a:solidFill>
          <a:schemeClr val="accent2">
            <a:hueOff val="-1072373"/>
            <a:satOff val="-61842"/>
            <a:lumOff val="63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Final Dataset:</a:t>
          </a:r>
          <a:r>
            <a:rPr lang="es-ES" sz="700" b="0" i="0" kern="1200" baseline="0"/>
            <a:t> 90 instances × 83 features </a:t>
          </a:r>
          <a:endParaRPr lang="en-US" sz="700" kern="1200"/>
        </a:p>
      </dsp:txBody>
      <dsp:txXfrm>
        <a:off x="3833544" y="2174039"/>
        <a:ext cx="1552733" cy="931640"/>
      </dsp:txXfrm>
    </dsp:sp>
    <dsp:sp modelId="{7B021EDD-D60E-47B5-9F69-6D9E74430DC4}">
      <dsp:nvSpPr>
        <dsp:cNvPr id="0" name=""/>
        <dsp:cNvSpPr/>
      </dsp:nvSpPr>
      <dsp:spPr>
        <a:xfrm>
          <a:off x="5541551" y="2174039"/>
          <a:ext cx="1552733" cy="931640"/>
        </a:xfrm>
        <a:prstGeom prst="rect">
          <a:avLst/>
        </a:prstGeom>
        <a:solidFill>
          <a:schemeClr val="accent2">
            <a:hueOff val="-1148971"/>
            <a:satOff val="-66259"/>
            <a:lumOff val="68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Analytical Approach</a:t>
          </a:r>
          <a:endParaRPr lang="en-US" sz="700" kern="1200"/>
        </a:p>
      </dsp:txBody>
      <dsp:txXfrm>
        <a:off x="5541551" y="2174039"/>
        <a:ext cx="1552733" cy="931640"/>
      </dsp:txXfrm>
    </dsp:sp>
    <dsp:sp modelId="{CC20ABC4-B508-4B83-A0FE-839D42E52F94}">
      <dsp:nvSpPr>
        <dsp:cNvPr id="0" name=""/>
        <dsp:cNvSpPr/>
      </dsp:nvSpPr>
      <dsp:spPr>
        <a:xfrm>
          <a:off x="7249558" y="2174039"/>
          <a:ext cx="1552733" cy="931640"/>
        </a:xfrm>
        <a:prstGeom prst="rect">
          <a:avLst/>
        </a:prstGeom>
        <a:solidFill>
          <a:schemeClr val="accent2">
            <a:hueOff val="-1225569"/>
            <a:satOff val="-70676"/>
            <a:lumOff val="72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EDA with Visualization:</a:t>
          </a:r>
          <a:r>
            <a:rPr lang="es-ES" sz="700" b="0" i="0" kern="1200" baseline="0"/>
            <a:t> Matplotlib, Seaborn for pattern discovery </a:t>
          </a:r>
          <a:endParaRPr lang="en-US" sz="700" kern="1200"/>
        </a:p>
      </dsp:txBody>
      <dsp:txXfrm>
        <a:off x="7249558" y="2174039"/>
        <a:ext cx="1552733" cy="931640"/>
      </dsp:txXfrm>
    </dsp:sp>
    <dsp:sp modelId="{F4B4C241-2054-4AD2-8094-6F6C6F718EDD}">
      <dsp:nvSpPr>
        <dsp:cNvPr id="0" name=""/>
        <dsp:cNvSpPr/>
      </dsp:nvSpPr>
      <dsp:spPr>
        <a:xfrm>
          <a:off x="8957564" y="2174039"/>
          <a:ext cx="1552733" cy="931640"/>
        </a:xfrm>
        <a:prstGeom prst="rect">
          <a:avLst/>
        </a:prstGeom>
        <a:solidFill>
          <a:schemeClr val="accent2">
            <a:hueOff val="-1302167"/>
            <a:satOff val="-75093"/>
            <a:lumOff val="77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EDA with SQL:</a:t>
          </a:r>
          <a:r>
            <a:rPr lang="es-ES" sz="700" b="0" i="0" kern="1200" baseline="0"/>
            <a:t> Database queries for statistical insights </a:t>
          </a:r>
          <a:endParaRPr lang="en-US" sz="700" kern="1200"/>
        </a:p>
      </dsp:txBody>
      <dsp:txXfrm>
        <a:off x="8957564" y="2174039"/>
        <a:ext cx="1552733" cy="931640"/>
      </dsp:txXfrm>
    </dsp:sp>
    <dsp:sp modelId="{B6E9BFB1-26F7-4358-A485-2C0926609977}">
      <dsp:nvSpPr>
        <dsp:cNvPr id="0" name=""/>
        <dsp:cNvSpPr/>
      </dsp:nvSpPr>
      <dsp:spPr>
        <a:xfrm>
          <a:off x="3833544" y="3260952"/>
          <a:ext cx="1552733" cy="931640"/>
        </a:xfrm>
        <a:prstGeom prst="rect">
          <a:avLst/>
        </a:prstGeom>
        <a:solidFill>
          <a:schemeClr val="accent2">
            <a:hueOff val="-1378765"/>
            <a:satOff val="-79511"/>
            <a:lumOff val="81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Interactive Analytics:</a:t>
          </a:r>
          <a:r>
            <a:rPr lang="es-ES" sz="700" b="0" i="0" kern="1200" baseline="0"/>
            <a:t> Folium maps and Plotly Dash dashboards </a:t>
          </a:r>
          <a:endParaRPr lang="en-US" sz="700" kern="1200"/>
        </a:p>
      </dsp:txBody>
      <dsp:txXfrm>
        <a:off x="3833544" y="3260952"/>
        <a:ext cx="1552733" cy="931640"/>
      </dsp:txXfrm>
    </dsp:sp>
    <dsp:sp modelId="{996F0FC0-B04F-4369-9EFF-4F645CE01EE2}">
      <dsp:nvSpPr>
        <dsp:cNvPr id="0" name=""/>
        <dsp:cNvSpPr/>
      </dsp:nvSpPr>
      <dsp:spPr>
        <a:xfrm>
          <a:off x="5541551" y="3260952"/>
          <a:ext cx="1552733" cy="93164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s-ES" sz="700" b="1" i="0" kern="1200" baseline="0"/>
            <a:t>Predictive Modeling:</a:t>
          </a:r>
          <a:r>
            <a:rPr lang="es-ES" sz="700" b="0" i="0" kern="1200" baseline="0"/>
            <a:t> Scikit-learn classification algorithms with hyperparameter tuning</a:t>
          </a:r>
          <a:endParaRPr lang="en-US" sz="700" kern="1200"/>
        </a:p>
      </dsp:txBody>
      <dsp:txXfrm>
        <a:off x="5541551" y="3260952"/>
        <a:ext cx="1552733" cy="931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35FD8-1CB3-47B5-BDBF-587CC3672A81}">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569EB-AB18-4B3E-97A1-2B08443D4095}">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The data is later processed so that there are no missing entries and categorical features are encoded using one-hot encoding.</a:t>
          </a:r>
        </a:p>
      </dsp:txBody>
      <dsp:txXfrm>
        <a:off x="59990" y="2654049"/>
        <a:ext cx="3226223" cy="720000"/>
      </dsp:txXfrm>
    </dsp:sp>
    <dsp:sp modelId="{EF594110-3936-4A15-8D0A-D5201C300344}">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DA08AA-4F76-403D-8EAD-76BE2ADD0E93}">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An extra column called ‘Class’ is also added to the data frame. The column ‘Class’ contains 0 if a given launch is failed and 1 if it is successful.</a:t>
          </a:r>
        </a:p>
      </dsp:txBody>
      <dsp:txXfrm>
        <a:off x="3850802" y="2654049"/>
        <a:ext cx="3226223" cy="720000"/>
      </dsp:txXfrm>
    </dsp:sp>
    <dsp:sp modelId="{0A115681-4B2E-4B89-905D-9E2F5EF172C9}">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4D9795-9A76-4CE3-8DEF-0DE99408AAA7}">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In the end, we end up with 90 rows or instances and 83 columns or features.</a:t>
          </a:r>
        </a:p>
      </dsp:txBody>
      <dsp:txXfrm>
        <a:off x="7641615" y="2654049"/>
        <a:ext cx="3226223"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D0A04-9F06-43D7-9C86-1233818A9A22}">
      <dsp:nvSpPr>
        <dsp:cNvPr id="0" name=""/>
        <dsp:cNvSpPr/>
      </dsp:nvSpPr>
      <dsp:spPr>
        <a:xfrm>
          <a:off x="3735" y="74113"/>
          <a:ext cx="2022288" cy="121337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Launch Infrastructure</a:t>
          </a:r>
          <a:endParaRPr lang="en-US" sz="1600" kern="1200"/>
        </a:p>
      </dsp:txBody>
      <dsp:txXfrm>
        <a:off x="3735" y="74113"/>
        <a:ext cx="2022288" cy="1213373"/>
      </dsp:txXfrm>
    </dsp:sp>
    <dsp:sp modelId="{14FC85F1-0A6B-4DBD-9D97-B42E6BC940F6}">
      <dsp:nvSpPr>
        <dsp:cNvPr id="0" name=""/>
        <dsp:cNvSpPr/>
      </dsp:nvSpPr>
      <dsp:spPr>
        <a:xfrm>
          <a:off x="2228252" y="74113"/>
          <a:ext cx="2022288" cy="1213373"/>
        </a:xfrm>
        <a:prstGeom prst="rect">
          <a:avLst/>
        </a:prstGeom>
        <a:solidFill>
          <a:schemeClr val="accent2">
            <a:hueOff val="-103955"/>
            <a:satOff val="-5995"/>
            <a:lumOff val="6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Unique Launch Sites:</a:t>
          </a:r>
          <a:r>
            <a:rPr lang="es-ES" sz="1600" kern="1200"/>
            <a:t> CCAFS LC-40, CCAFS SLC-40, KSC LC-39A, VAFB SLC-4E</a:t>
          </a:r>
          <a:endParaRPr lang="en-US" sz="1600" kern="1200"/>
        </a:p>
      </dsp:txBody>
      <dsp:txXfrm>
        <a:off x="2228252" y="74113"/>
        <a:ext cx="2022288" cy="1213373"/>
      </dsp:txXfrm>
    </dsp:sp>
    <dsp:sp modelId="{A8168B59-B45E-4BD0-A637-43362FDCC525}">
      <dsp:nvSpPr>
        <dsp:cNvPr id="0" name=""/>
        <dsp:cNvSpPr/>
      </dsp:nvSpPr>
      <dsp:spPr>
        <a:xfrm>
          <a:off x="4452770" y="74113"/>
          <a:ext cx="2022288" cy="1213373"/>
        </a:xfrm>
        <a:prstGeom prst="rect">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CCA Launches:</a:t>
          </a:r>
          <a:r>
            <a:rPr lang="es-ES" sz="1600" kern="1200"/>
            <a:t> 5 records from CCAFS LC-40 in early missions</a:t>
          </a:r>
          <a:endParaRPr lang="en-US" sz="1600" kern="1200"/>
        </a:p>
      </dsp:txBody>
      <dsp:txXfrm>
        <a:off x="4452770" y="74113"/>
        <a:ext cx="2022288" cy="1213373"/>
      </dsp:txXfrm>
    </dsp:sp>
    <dsp:sp modelId="{AF7E18CD-3007-4E4D-AF61-E0D3AE62F20A}">
      <dsp:nvSpPr>
        <dsp:cNvPr id="0" name=""/>
        <dsp:cNvSpPr/>
      </dsp:nvSpPr>
      <dsp:spPr>
        <a:xfrm>
          <a:off x="6677287" y="74113"/>
          <a:ext cx="2022288" cy="1213373"/>
        </a:xfrm>
        <a:prstGeom prst="rect">
          <a:avLst/>
        </a:prstGeom>
        <a:solidFill>
          <a:schemeClr val="accent2">
            <a:hueOff val="-311864"/>
            <a:satOff val="-17985"/>
            <a:lumOff val="18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Payload Statistics</a:t>
          </a:r>
          <a:endParaRPr lang="en-US" sz="1600" kern="1200"/>
        </a:p>
      </dsp:txBody>
      <dsp:txXfrm>
        <a:off x="6677287" y="74113"/>
        <a:ext cx="2022288" cy="1213373"/>
      </dsp:txXfrm>
    </dsp:sp>
    <dsp:sp modelId="{F3B839B7-10C4-4BF5-A669-AFD63477D4B5}">
      <dsp:nvSpPr>
        <dsp:cNvPr id="0" name=""/>
        <dsp:cNvSpPr/>
      </dsp:nvSpPr>
      <dsp:spPr>
        <a:xfrm>
          <a:off x="8901805" y="74113"/>
          <a:ext cx="2022288" cy="1213373"/>
        </a:xfrm>
        <a:prstGeom prst="rect">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Total NASA Payload:</a:t>
          </a:r>
          <a:r>
            <a:rPr lang="es-ES" sz="1600" kern="1200"/>
            <a:t> 45,596 kg carried across all NASA missions</a:t>
          </a:r>
          <a:endParaRPr lang="en-US" sz="1600" kern="1200"/>
        </a:p>
      </dsp:txBody>
      <dsp:txXfrm>
        <a:off x="8901805" y="74113"/>
        <a:ext cx="2022288" cy="1213373"/>
      </dsp:txXfrm>
    </dsp:sp>
    <dsp:sp modelId="{A5C4A105-57CA-4866-9C77-C1AEA6F95A1E}">
      <dsp:nvSpPr>
        <dsp:cNvPr id="0" name=""/>
        <dsp:cNvSpPr/>
      </dsp:nvSpPr>
      <dsp:spPr>
        <a:xfrm>
          <a:off x="3735" y="1489715"/>
          <a:ext cx="2022288" cy="1213373"/>
        </a:xfrm>
        <a:prstGeom prst="rect">
          <a:avLst/>
        </a:prstGeom>
        <a:solidFill>
          <a:schemeClr val="accent2">
            <a:hueOff val="-519773"/>
            <a:satOff val="-29974"/>
            <a:lumOff val="3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F9 v1.1 Average:</a:t>
          </a:r>
          <a:r>
            <a:rPr lang="es-ES" sz="1600" kern="1200"/>
            <a:t> 2,928 kg per mission</a:t>
          </a:r>
          <a:endParaRPr lang="en-US" sz="1600" kern="1200"/>
        </a:p>
      </dsp:txBody>
      <dsp:txXfrm>
        <a:off x="3735" y="1489715"/>
        <a:ext cx="2022288" cy="1213373"/>
      </dsp:txXfrm>
    </dsp:sp>
    <dsp:sp modelId="{103FAC81-61ED-4CA2-B530-B034E23AC106}">
      <dsp:nvSpPr>
        <dsp:cNvPr id="0" name=""/>
        <dsp:cNvSpPr/>
      </dsp:nvSpPr>
      <dsp:spPr>
        <a:xfrm>
          <a:off x="2228252" y="1489715"/>
          <a:ext cx="2022288" cy="1213373"/>
        </a:xfrm>
        <a:prstGeom prst="rect">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Maximum Payload Boosters:</a:t>
          </a:r>
          <a:r>
            <a:rPr lang="es-ES" sz="1600" kern="1200"/>
            <a:t> F9 B5 series (B1048.4, B1048.5, B1049.4, etc.)</a:t>
          </a:r>
          <a:endParaRPr lang="en-US" sz="1600" kern="1200"/>
        </a:p>
      </dsp:txBody>
      <dsp:txXfrm>
        <a:off x="2228252" y="1489715"/>
        <a:ext cx="2022288" cy="1213373"/>
      </dsp:txXfrm>
    </dsp:sp>
    <dsp:sp modelId="{0016B1DA-2FCF-4CE1-8167-A9A3ACA6D493}">
      <dsp:nvSpPr>
        <dsp:cNvPr id="0" name=""/>
        <dsp:cNvSpPr/>
      </dsp:nvSpPr>
      <dsp:spPr>
        <a:xfrm>
          <a:off x="4452770" y="1489715"/>
          <a:ext cx="2022288" cy="121337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Mission Outcomes</a:t>
          </a:r>
          <a:endParaRPr lang="en-US" sz="1600" kern="1200"/>
        </a:p>
      </dsp:txBody>
      <dsp:txXfrm>
        <a:off x="4452770" y="1489715"/>
        <a:ext cx="2022288" cy="1213373"/>
      </dsp:txXfrm>
    </dsp:sp>
    <dsp:sp modelId="{2F35E4D4-1515-4F12-9C49-57CF0BEB6620}">
      <dsp:nvSpPr>
        <dsp:cNvPr id="0" name=""/>
        <dsp:cNvSpPr/>
      </dsp:nvSpPr>
      <dsp:spPr>
        <a:xfrm>
          <a:off x="6677287" y="1489715"/>
          <a:ext cx="2022288" cy="1213373"/>
        </a:xfrm>
        <a:prstGeom prst="rect">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Success vs. Failure:</a:t>
          </a:r>
          <a:r>
            <a:rPr lang="es-ES" sz="1600" kern="1200"/>
            <a:t> 100 successful missions vs. 1 failure</a:t>
          </a:r>
          <a:endParaRPr lang="en-US" sz="1600" kern="1200"/>
        </a:p>
      </dsp:txBody>
      <dsp:txXfrm>
        <a:off x="6677287" y="1489715"/>
        <a:ext cx="2022288" cy="1213373"/>
      </dsp:txXfrm>
    </dsp:sp>
    <dsp:sp modelId="{7B868A76-62C3-491F-872D-79CC61ABE564}">
      <dsp:nvSpPr>
        <dsp:cNvPr id="0" name=""/>
        <dsp:cNvSpPr/>
      </dsp:nvSpPr>
      <dsp:spPr>
        <a:xfrm>
          <a:off x="8901805" y="1489715"/>
          <a:ext cx="2022288" cy="1213373"/>
        </a:xfrm>
        <a:prstGeom prst="rect">
          <a:avLst/>
        </a:prstGeom>
        <a:solidFill>
          <a:schemeClr val="accent2">
            <a:hueOff val="-935590"/>
            <a:satOff val="-53954"/>
            <a:lumOff val="55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First Ground Landing:</a:t>
          </a:r>
          <a:r>
            <a:rPr lang="es-ES" sz="1600" kern="1200"/>
            <a:t> December 22, 2015</a:t>
          </a:r>
          <a:endParaRPr lang="en-US" sz="1600" kern="1200"/>
        </a:p>
      </dsp:txBody>
      <dsp:txXfrm>
        <a:off x="8901805" y="1489715"/>
        <a:ext cx="2022288" cy="1213373"/>
      </dsp:txXfrm>
    </dsp:sp>
    <dsp:sp modelId="{875138F2-9ADF-4AC8-9816-D0B2172ECA3A}">
      <dsp:nvSpPr>
        <dsp:cNvPr id="0" name=""/>
        <dsp:cNvSpPr/>
      </dsp:nvSpPr>
      <dsp:spPr>
        <a:xfrm>
          <a:off x="3735" y="2905317"/>
          <a:ext cx="2022288" cy="1213373"/>
        </a:xfrm>
        <a:prstGeom prst="rect">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Drone Ship Success (4000-6000kg):</a:t>
          </a:r>
          <a:r>
            <a:rPr lang="es-ES" sz="1600" kern="1200"/>
            <a:t> F9 FT B1022, B1026, B1021.2, B1031.2</a:t>
          </a:r>
          <a:endParaRPr lang="en-US" sz="1600" kern="1200"/>
        </a:p>
      </dsp:txBody>
      <dsp:txXfrm>
        <a:off x="3735" y="2905317"/>
        <a:ext cx="2022288" cy="1213373"/>
      </dsp:txXfrm>
    </dsp:sp>
    <dsp:sp modelId="{FC0BBFAC-1B35-46DA-B8FB-259A377D9055}">
      <dsp:nvSpPr>
        <dsp:cNvPr id="0" name=""/>
        <dsp:cNvSpPr/>
      </dsp:nvSpPr>
      <dsp:spPr>
        <a:xfrm>
          <a:off x="2228252" y="2905317"/>
          <a:ext cx="2022288" cy="1213373"/>
        </a:xfrm>
        <a:prstGeom prst="rect">
          <a:avLst/>
        </a:prstGeom>
        <a:solidFill>
          <a:schemeClr val="accent2">
            <a:hueOff val="-1143499"/>
            <a:satOff val="-65943"/>
            <a:lumOff val="67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b="1" kern="1200"/>
            <a:t>2015 Analysis</a:t>
          </a:r>
          <a:endParaRPr lang="en-US" sz="1600" kern="1200"/>
        </a:p>
      </dsp:txBody>
      <dsp:txXfrm>
        <a:off x="2228252" y="2905317"/>
        <a:ext cx="2022288" cy="1213373"/>
      </dsp:txXfrm>
    </dsp:sp>
    <dsp:sp modelId="{B2E4CBFB-8E29-4BB0-9C88-5869AF8552DF}">
      <dsp:nvSpPr>
        <dsp:cNvPr id="0" name=""/>
        <dsp:cNvSpPr/>
      </dsp:nvSpPr>
      <dsp:spPr>
        <a:xfrm>
          <a:off x="4452770" y="2905317"/>
          <a:ext cx="2022288" cy="1213373"/>
        </a:xfrm>
        <a:prstGeom prst="rect">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t>Failed drone ship landings in 2015:</a:t>
          </a:r>
          <a:endParaRPr lang="en-US" sz="1600" kern="1200"/>
        </a:p>
      </dsp:txBody>
      <dsp:txXfrm>
        <a:off x="4452770" y="2905317"/>
        <a:ext cx="2022288" cy="1213373"/>
      </dsp:txXfrm>
    </dsp:sp>
    <dsp:sp modelId="{89F1EB9C-59F4-4A6A-82DF-7C8D8ECFF217}">
      <dsp:nvSpPr>
        <dsp:cNvPr id="0" name=""/>
        <dsp:cNvSpPr/>
      </dsp:nvSpPr>
      <dsp:spPr>
        <a:xfrm>
          <a:off x="6677287" y="2905317"/>
          <a:ext cx="2022288" cy="1213373"/>
        </a:xfrm>
        <a:prstGeom prst="rect">
          <a:avLst/>
        </a:prstGeom>
        <a:solidFill>
          <a:schemeClr val="accent2">
            <a:hueOff val="-1351408"/>
            <a:satOff val="-77933"/>
            <a:lumOff val="80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t>January 10, 2015: F9 v1.1 B1012 at CCAFS LC-40</a:t>
          </a:r>
          <a:endParaRPr lang="en-US" sz="1600" kern="1200"/>
        </a:p>
      </dsp:txBody>
      <dsp:txXfrm>
        <a:off x="6677287" y="2905317"/>
        <a:ext cx="2022288" cy="1213373"/>
      </dsp:txXfrm>
    </dsp:sp>
    <dsp:sp modelId="{C7991261-CE2B-4BB0-B3EB-6CF1B174FA5D}">
      <dsp:nvSpPr>
        <dsp:cNvPr id="0" name=""/>
        <dsp:cNvSpPr/>
      </dsp:nvSpPr>
      <dsp:spPr>
        <a:xfrm>
          <a:off x="8901805" y="2905317"/>
          <a:ext cx="2022288" cy="121337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t>April 14, 2015: F9 v1.1 B1015 at CCAFS LC-40</a:t>
          </a:r>
          <a:endParaRPr lang="en-US" sz="1600" kern="1200"/>
        </a:p>
      </dsp:txBody>
      <dsp:txXfrm>
        <a:off x="8901805" y="2905317"/>
        <a:ext cx="2022288" cy="12133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5FC5A4-3B6E-4910-9F65-10B2195C10D1}">
      <dsp:nvSpPr>
        <dsp:cNvPr id="0" name=""/>
        <dsp:cNvSpPr/>
      </dsp:nvSpPr>
      <dsp:spPr>
        <a:xfrm>
          <a:off x="3735" y="74113"/>
          <a:ext cx="2022288" cy="121337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Folium Map Analysis</a:t>
          </a:r>
          <a:endParaRPr lang="en-US" sz="1500" kern="1200"/>
        </a:p>
      </dsp:txBody>
      <dsp:txXfrm>
        <a:off x="3735" y="74113"/>
        <a:ext cx="2022288" cy="1213373"/>
      </dsp:txXfrm>
    </dsp:sp>
    <dsp:sp modelId="{4B9A4770-51DE-4A53-982B-602482EFA465}">
      <dsp:nvSpPr>
        <dsp:cNvPr id="0" name=""/>
        <dsp:cNvSpPr/>
      </dsp:nvSpPr>
      <dsp:spPr>
        <a:xfrm>
          <a:off x="2228252" y="74113"/>
          <a:ext cx="2022288" cy="1213373"/>
        </a:xfrm>
        <a:prstGeom prst="rect">
          <a:avLst/>
        </a:prstGeom>
        <a:solidFill>
          <a:schemeClr val="accent2">
            <a:hueOff val="-121280"/>
            <a:satOff val="-6994"/>
            <a:lumOff val="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Global Launch Site Distribution:</a:t>
          </a:r>
          <a:endParaRPr lang="en-US" sz="1500" kern="1200"/>
        </a:p>
      </dsp:txBody>
      <dsp:txXfrm>
        <a:off x="2228252" y="74113"/>
        <a:ext cx="2022288" cy="1213373"/>
      </dsp:txXfrm>
    </dsp:sp>
    <dsp:sp modelId="{02242C11-4E32-4732-976D-34EB86F53CFA}">
      <dsp:nvSpPr>
        <dsp:cNvPr id="0" name=""/>
        <dsp:cNvSpPr/>
      </dsp:nvSpPr>
      <dsp:spPr>
        <a:xfrm>
          <a:off x="4452770" y="74113"/>
          <a:ext cx="2022288" cy="1213373"/>
        </a:xfrm>
        <a:prstGeom prst="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Launch sites strategically located on both East and West coasts</a:t>
          </a:r>
        </a:p>
      </dsp:txBody>
      <dsp:txXfrm>
        <a:off x="4452770" y="74113"/>
        <a:ext cx="2022288" cy="1213373"/>
      </dsp:txXfrm>
    </dsp:sp>
    <dsp:sp modelId="{78225ED8-CB3D-4403-B619-B57EA320C0FA}">
      <dsp:nvSpPr>
        <dsp:cNvPr id="0" name=""/>
        <dsp:cNvSpPr/>
      </dsp:nvSpPr>
      <dsp:spPr>
        <a:xfrm>
          <a:off x="6677287" y="74113"/>
          <a:ext cx="2022288" cy="1213373"/>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CCAFS and KSC in Florida for eastward launches</a:t>
          </a:r>
        </a:p>
      </dsp:txBody>
      <dsp:txXfrm>
        <a:off x="6677287" y="74113"/>
        <a:ext cx="2022288" cy="1213373"/>
      </dsp:txXfrm>
    </dsp:sp>
    <dsp:sp modelId="{54C51DE6-BE09-439B-A069-6335328B9C68}">
      <dsp:nvSpPr>
        <dsp:cNvPr id="0" name=""/>
        <dsp:cNvSpPr/>
      </dsp:nvSpPr>
      <dsp:spPr>
        <a:xfrm>
          <a:off x="8901805" y="74113"/>
          <a:ext cx="2022288" cy="1213373"/>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VAFB in California for polar and sun-synchronous orbits</a:t>
          </a:r>
        </a:p>
      </dsp:txBody>
      <dsp:txXfrm>
        <a:off x="8901805" y="74113"/>
        <a:ext cx="2022288" cy="1213373"/>
      </dsp:txXfrm>
    </dsp:sp>
    <dsp:sp modelId="{88775534-7457-47A3-9420-4A1020975AF9}">
      <dsp:nvSpPr>
        <dsp:cNvPr id="0" name=""/>
        <dsp:cNvSpPr/>
      </dsp:nvSpPr>
      <dsp:spPr>
        <a:xfrm>
          <a:off x="3735" y="1489715"/>
          <a:ext cx="2022288" cy="1213373"/>
        </a:xfrm>
        <a:prstGeom prst="rect">
          <a:avLst/>
        </a:prstGeom>
        <a:solidFill>
          <a:schemeClr val="accent2">
            <a:hueOff val="-606401"/>
            <a:satOff val="-34970"/>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Launch Outcome Visualization:</a:t>
          </a:r>
          <a:endParaRPr lang="en-US" sz="1500" kern="1200"/>
        </a:p>
      </dsp:txBody>
      <dsp:txXfrm>
        <a:off x="3735" y="1489715"/>
        <a:ext cx="2022288" cy="1213373"/>
      </dsp:txXfrm>
    </dsp:sp>
    <dsp:sp modelId="{BF7FDF1E-783A-4746-B8DF-8CBAEB7A251F}">
      <dsp:nvSpPr>
        <dsp:cNvPr id="0" name=""/>
        <dsp:cNvSpPr/>
      </dsp:nvSpPr>
      <dsp:spPr>
        <a:xfrm>
          <a:off x="2228252" y="1489715"/>
          <a:ext cx="2022288" cy="121337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Color-coded markers show success (green) vs. failure (red) patterns</a:t>
          </a:r>
        </a:p>
      </dsp:txBody>
      <dsp:txXfrm>
        <a:off x="2228252" y="1489715"/>
        <a:ext cx="2022288" cy="1213373"/>
      </dsp:txXfrm>
    </dsp:sp>
    <dsp:sp modelId="{B7D22AD6-5C9D-48CE-8244-E741D9597891}">
      <dsp:nvSpPr>
        <dsp:cNvPr id="0" name=""/>
        <dsp:cNvSpPr/>
      </dsp:nvSpPr>
      <dsp:spPr>
        <a:xfrm>
          <a:off x="4452770" y="1489715"/>
          <a:ext cx="2022288" cy="1213373"/>
        </a:xfrm>
        <a:prstGeom prst="rect">
          <a:avLst/>
        </a:prstGeom>
        <a:solidFill>
          <a:schemeClr val="accent2">
            <a:hueOff val="-848962"/>
            <a:satOff val="-48958"/>
            <a:lumOff val="50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Early missions show more failures, later missions predominantly successful</a:t>
          </a:r>
        </a:p>
      </dsp:txBody>
      <dsp:txXfrm>
        <a:off x="4452770" y="1489715"/>
        <a:ext cx="2022288" cy="1213373"/>
      </dsp:txXfrm>
    </dsp:sp>
    <dsp:sp modelId="{4B33E1A3-2764-4098-8932-A67B0A4CFB04}">
      <dsp:nvSpPr>
        <dsp:cNvPr id="0" name=""/>
        <dsp:cNvSpPr/>
      </dsp:nvSpPr>
      <dsp:spPr>
        <a:xfrm>
          <a:off x="6677287" y="1489715"/>
          <a:ext cx="2022288" cy="1213373"/>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Geographic clustering reveals site-specific performance trends</a:t>
          </a:r>
        </a:p>
      </dsp:txBody>
      <dsp:txXfrm>
        <a:off x="6677287" y="1489715"/>
        <a:ext cx="2022288" cy="1213373"/>
      </dsp:txXfrm>
    </dsp:sp>
    <dsp:sp modelId="{53E52005-5EED-49B9-967E-04DDFEEC31DE}">
      <dsp:nvSpPr>
        <dsp:cNvPr id="0" name=""/>
        <dsp:cNvSpPr/>
      </dsp:nvSpPr>
      <dsp:spPr>
        <a:xfrm>
          <a:off x="8901805" y="1489715"/>
          <a:ext cx="2022288" cy="1213373"/>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Proximity Analysis:</a:t>
          </a:r>
          <a:r>
            <a:rPr lang="en-US" sz="1500" kern="1200"/>
            <a:t> Launch sites are strategically positioned near:</a:t>
          </a:r>
        </a:p>
      </dsp:txBody>
      <dsp:txXfrm>
        <a:off x="8901805" y="1489715"/>
        <a:ext cx="2022288" cy="1213373"/>
      </dsp:txXfrm>
    </dsp:sp>
    <dsp:sp modelId="{302AD521-9EFB-4AC8-8CB7-75E5C1046250}">
      <dsp:nvSpPr>
        <dsp:cNvPr id="0" name=""/>
        <dsp:cNvSpPr/>
      </dsp:nvSpPr>
      <dsp:spPr>
        <a:xfrm>
          <a:off x="2228252" y="2905317"/>
          <a:ext cx="2022288" cy="1213373"/>
        </a:xfrm>
        <a:prstGeom prst="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Coastlines for safety (failed launches fall into ocean)</a:t>
          </a:r>
        </a:p>
      </dsp:txBody>
      <dsp:txXfrm>
        <a:off x="2228252" y="2905317"/>
        <a:ext cx="2022288" cy="1213373"/>
      </dsp:txXfrm>
    </dsp:sp>
    <dsp:sp modelId="{B8FFF038-1DB4-4C7E-AD8C-9D156B85F15E}">
      <dsp:nvSpPr>
        <dsp:cNvPr id="0" name=""/>
        <dsp:cNvSpPr/>
      </dsp:nvSpPr>
      <dsp:spPr>
        <a:xfrm>
          <a:off x="4452770" y="2905317"/>
          <a:ext cx="2022288" cy="1213373"/>
        </a:xfrm>
        <a:prstGeom prst="rect">
          <a:avLst/>
        </a:prstGeom>
        <a:solidFill>
          <a:schemeClr val="accent2">
            <a:hueOff val="-1334083"/>
            <a:satOff val="-76934"/>
            <a:lumOff val="79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Transportation infrastructure (highways, railways)</a:t>
          </a:r>
        </a:p>
      </dsp:txBody>
      <dsp:txXfrm>
        <a:off x="4452770" y="2905317"/>
        <a:ext cx="2022288" cy="1213373"/>
      </dsp:txXfrm>
    </dsp:sp>
    <dsp:sp modelId="{B12AE894-A14D-40C0-9022-0BB3A2C0E0DF}">
      <dsp:nvSpPr>
        <dsp:cNvPr id="0" name=""/>
        <dsp:cNvSpPr/>
      </dsp:nvSpPr>
      <dsp:spPr>
        <a:xfrm>
          <a:off x="6677287" y="2905317"/>
          <a:ext cx="2022288" cy="121337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Distance from populated areas for safety</a:t>
          </a:r>
        </a:p>
      </dsp:txBody>
      <dsp:txXfrm>
        <a:off x="6677287" y="2905317"/>
        <a:ext cx="2022288" cy="12133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70D1C-3FF3-4A4F-BADD-99BA6EF19740}">
      <dsp:nvSpPr>
        <dsp:cNvPr id="0" name=""/>
        <dsp:cNvSpPr/>
      </dsp:nvSpPr>
      <dsp:spPr>
        <a:xfrm>
          <a:off x="961120" y="2079"/>
          <a:ext cx="2094322" cy="12565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b="1" kern="1200"/>
            <a:t>Plotly Dash Dashboard Insights</a:t>
          </a:r>
          <a:endParaRPr lang="en-US" sz="1900" kern="1200"/>
        </a:p>
      </dsp:txBody>
      <dsp:txXfrm>
        <a:off x="961120" y="2079"/>
        <a:ext cx="2094322" cy="1256593"/>
      </dsp:txXfrm>
    </dsp:sp>
    <dsp:sp modelId="{987DE6C6-76F3-43D5-9490-1415C8ED0F3F}">
      <dsp:nvSpPr>
        <dsp:cNvPr id="0" name=""/>
        <dsp:cNvSpPr/>
      </dsp:nvSpPr>
      <dsp:spPr>
        <a:xfrm>
          <a:off x="3264875" y="2079"/>
          <a:ext cx="2094322" cy="1256593"/>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b="1" kern="1200"/>
            <a:t>Launch Success Distribution:</a:t>
          </a:r>
          <a:endParaRPr lang="en-US" sz="1900" kern="1200"/>
        </a:p>
      </dsp:txBody>
      <dsp:txXfrm>
        <a:off x="3264875" y="2079"/>
        <a:ext cx="2094322" cy="1256593"/>
      </dsp:txXfrm>
    </dsp:sp>
    <dsp:sp modelId="{D4E08D9B-379C-411E-9A27-5BFC8E2B8F47}">
      <dsp:nvSpPr>
        <dsp:cNvPr id="0" name=""/>
        <dsp:cNvSpPr/>
      </dsp:nvSpPr>
      <dsp:spPr>
        <a:xfrm>
          <a:off x="5568630" y="2079"/>
          <a:ext cx="2094322" cy="1256593"/>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a:t>Pie chart reveals overall success rate across all sites</a:t>
          </a:r>
          <a:endParaRPr lang="en-US" sz="1900" kern="1200"/>
        </a:p>
      </dsp:txBody>
      <dsp:txXfrm>
        <a:off x="5568630" y="2079"/>
        <a:ext cx="2094322" cy="1256593"/>
      </dsp:txXfrm>
    </dsp:sp>
    <dsp:sp modelId="{BCEC6461-54B1-4127-B491-520F44B3F3FF}">
      <dsp:nvSpPr>
        <dsp:cNvPr id="0" name=""/>
        <dsp:cNvSpPr/>
      </dsp:nvSpPr>
      <dsp:spPr>
        <a:xfrm>
          <a:off x="7872385" y="2079"/>
          <a:ext cx="2094322" cy="1256593"/>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a:t>CCAFS LC-40: 26.9% success rate (historical early missions)</a:t>
          </a:r>
          <a:endParaRPr lang="en-US" sz="1900" kern="1200"/>
        </a:p>
      </dsp:txBody>
      <dsp:txXfrm>
        <a:off x="7872385" y="2079"/>
        <a:ext cx="2094322" cy="1256593"/>
      </dsp:txXfrm>
    </dsp:sp>
    <dsp:sp modelId="{79743528-5AD7-4627-81BC-E7FB2E45E971}">
      <dsp:nvSpPr>
        <dsp:cNvPr id="0" name=""/>
        <dsp:cNvSpPr/>
      </dsp:nvSpPr>
      <dsp:spPr>
        <a:xfrm>
          <a:off x="961120" y="1468105"/>
          <a:ext cx="2094322" cy="125659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a:t>KSC LC-39A and other sites show higher success rates</a:t>
          </a:r>
          <a:endParaRPr lang="en-US" sz="1900" kern="1200"/>
        </a:p>
      </dsp:txBody>
      <dsp:txXfrm>
        <a:off x="961120" y="1468105"/>
        <a:ext cx="2094322" cy="1256593"/>
      </dsp:txXfrm>
    </dsp:sp>
    <dsp:sp modelId="{0A4D23E7-980D-4FAA-8CFE-6F8BC86B06AF}">
      <dsp:nvSpPr>
        <dsp:cNvPr id="0" name=""/>
        <dsp:cNvSpPr/>
      </dsp:nvSpPr>
      <dsp:spPr>
        <a:xfrm>
          <a:off x="3264875" y="1468105"/>
          <a:ext cx="2094322" cy="1256593"/>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b="1" kern="1200"/>
            <a:t>Payload vs. Outcome Correlation:</a:t>
          </a:r>
          <a:endParaRPr lang="en-US" sz="1900" kern="1200"/>
        </a:p>
      </dsp:txBody>
      <dsp:txXfrm>
        <a:off x="3264875" y="1468105"/>
        <a:ext cx="2094322" cy="1256593"/>
      </dsp:txXfrm>
    </dsp:sp>
    <dsp:sp modelId="{A93522BA-EFCF-45BD-8939-5FA306097763}">
      <dsp:nvSpPr>
        <dsp:cNvPr id="0" name=""/>
        <dsp:cNvSpPr/>
      </dsp:nvSpPr>
      <dsp:spPr>
        <a:xfrm>
          <a:off x="5568630" y="1468105"/>
          <a:ext cx="2094322" cy="1256593"/>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a:t>Scatter plots show payload mass relationship with success</a:t>
          </a:r>
          <a:endParaRPr lang="en-US" sz="1900" kern="1200"/>
        </a:p>
      </dsp:txBody>
      <dsp:txXfrm>
        <a:off x="5568630" y="1468105"/>
        <a:ext cx="2094322" cy="1256593"/>
      </dsp:txXfrm>
    </dsp:sp>
    <dsp:sp modelId="{4AB00D14-73D6-42BD-A319-5D0462ED5283}">
      <dsp:nvSpPr>
        <dsp:cNvPr id="0" name=""/>
        <dsp:cNvSpPr/>
      </dsp:nvSpPr>
      <dsp:spPr>
        <a:xfrm>
          <a:off x="7872385" y="1468105"/>
          <a:ext cx="2094322" cy="1256593"/>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a:t>FT booster versions demonstrate higher success rates</a:t>
          </a:r>
          <a:endParaRPr lang="en-US" sz="1900" kern="1200"/>
        </a:p>
      </dsp:txBody>
      <dsp:txXfrm>
        <a:off x="7872385" y="1468105"/>
        <a:ext cx="2094322" cy="1256593"/>
      </dsp:txXfrm>
    </dsp:sp>
    <dsp:sp modelId="{5C303087-38E1-4CFA-A4DE-88654286EAF2}">
      <dsp:nvSpPr>
        <dsp:cNvPr id="0" name=""/>
        <dsp:cNvSpPr/>
      </dsp:nvSpPr>
      <dsp:spPr>
        <a:xfrm>
          <a:off x="4416753" y="2934131"/>
          <a:ext cx="2094322" cy="125659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a:t>Payload ranges 2,000-8,000 kg show optimal success patterns</a:t>
          </a:r>
          <a:endParaRPr lang="en-US" sz="1900" kern="1200"/>
        </a:p>
      </dsp:txBody>
      <dsp:txXfrm>
        <a:off x="4416753" y="2934131"/>
        <a:ext cx="2094322" cy="125659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2"/>
            <a:ext cx="4434999" cy="358241"/>
          </a:xfrm>
          <a:prstGeom prst="rect">
            <a:avLst/>
          </a:prstGeom>
        </p:spPr>
        <p:txBody>
          <a:bodyPr vert="horz" lIns="181911" tIns="90955" rIns="181911" bIns="90955" rtlCol="0"/>
          <a:lstStyle>
            <a:lvl1pPr algn="l">
              <a:defRPr sz="24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5797246" y="2"/>
            <a:ext cx="4434999" cy="358241"/>
          </a:xfrm>
          <a:prstGeom prst="rect">
            <a:avLst/>
          </a:prstGeom>
        </p:spPr>
        <p:txBody>
          <a:bodyPr vert="horz" lIns="181911" tIns="90955" rIns="181911" bIns="90955" rtlCol="0"/>
          <a:lstStyle>
            <a:lvl1pPr algn="r">
              <a:defRPr sz="2400"/>
            </a:lvl1pPr>
          </a:lstStyle>
          <a:p>
            <a:fld id="{C61B1DFE-DEC1-F84C-B64B-0BC4AFB87332}" type="datetimeFigureOut">
              <a:rPr lang="en-US" smtClean="0"/>
              <a:t>5/27/2025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6745826"/>
            <a:ext cx="4434999" cy="358237"/>
          </a:xfrm>
          <a:prstGeom prst="rect">
            <a:avLst/>
          </a:prstGeom>
        </p:spPr>
        <p:txBody>
          <a:bodyPr vert="horz" lIns="181911" tIns="90955" rIns="181911" bIns="90955" rtlCol="0" anchor="b"/>
          <a:lstStyle>
            <a:lvl1pPr algn="l">
              <a:defRPr sz="24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5797246" y="6745826"/>
            <a:ext cx="4434999" cy="358237"/>
          </a:xfrm>
          <a:prstGeom prst="rect">
            <a:avLst/>
          </a:prstGeom>
        </p:spPr>
        <p:txBody>
          <a:bodyPr vert="horz" lIns="181911" tIns="90955" rIns="181911" bIns="90955" rtlCol="0" anchor="b"/>
          <a:lstStyle>
            <a:lvl1pPr algn="r">
              <a:defRPr sz="24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999" cy="1754766"/>
          </a:xfrm>
          <a:prstGeom prst="rect">
            <a:avLst/>
          </a:prstGeom>
        </p:spPr>
        <p:txBody>
          <a:bodyPr vert="horz" lIns="181911" tIns="90955" rIns="181911" bIns="90955" rtlCol="0"/>
          <a:lstStyle>
            <a:lvl1pPr algn="l">
              <a:defRPr sz="2400"/>
            </a:lvl1pPr>
          </a:lstStyle>
          <a:p>
            <a:endParaRPr lang="en-US"/>
          </a:p>
        </p:txBody>
      </p:sp>
      <p:sp>
        <p:nvSpPr>
          <p:cNvPr id="3" name="Date Placeholder 2"/>
          <p:cNvSpPr>
            <a:spLocks noGrp="1"/>
          </p:cNvSpPr>
          <p:nvPr>
            <p:ph type="dt" idx="1"/>
          </p:nvPr>
        </p:nvSpPr>
        <p:spPr>
          <a:xfrm>
            <a:off x="5797246" y="0"/>
            <a:ext cx="4434999" cy="1754766"/>
          </a:xfrm>
          <a:prstGeom prst="rect">
            <a:avLst/>
          </a:prstGeom>
        </p:spPr>
        <p:txBody>
          <a:bodyPr vert="horz" lIns="181911" tIns="90955" rIns="181911" bIns="90955" rtlCol="0"/>
          <a:lstStyle>
            <a:lvl1pPr algn="r">
              <a:defRPr sz="2400"/>
            </a:lvl1pPr>
          </a:lstStyle>
          <a:p>
            <a:fld id="{9E497948-54D2-43F8-9A63-A99FE3051738}" type="datetimeFigureOut">
              <a:rPr lang="en-US" smtClean="0"/>
              <a:t>5/27/2025</a:t>
            </a:fld>
            <a:endParaRPr lang="en-US"/>
          </a:p>
        </p:txBody>
      </p:sp>
      <p:sp>
        <p:nvSpPr>
          <p:cNvPr id="4" name="Slide Image Placeholder 3"/>
          <p:cNvSpPr>
            <a:spLocks noGrp="1" noRot="1" noChangeAspect="1"/>
          </p:cNvSpPr>
          <p:nvPr>
            <p:ph type="sldImg" idx="2"/>
          </p:nvPr>
        </p:nvSpPr>
        <p:spPr>
          <a:xfrm>
            <a:off x="-5373688" y="4371975"/>
            <a:ext cx="20981988" cy="11803063"/>
          </a:xfrm>
          <a:prstGeom prst="rect">
            <a:avLst/>
          </a:prstGeom>
          <a:noFill/>
          <a:ln w="12700">
            <a:solidFill>
              <a:prstClr val="black"/>
            </a:solidFill>
          </a:ln>
        </p:spPr>
        <p:txBody>
          <a:bodyPr vert="horz" lIns="181911" tIns="90955" rIns="181911" bIns="90955" rtlCol="0" anchor="ctr"/>
          <a:lstStyle/>
          <a:p>
            <a:endParaRPr lang="en-US"/>
          </a:p>
        </p:txBody>
      </p:sp>
      <p:sp>
        <p:nvSpPr>
          <p:cNvPr id="5" name="Notes Placeholder 4"/>
          <p:cNvSpPr>
            <a:spLocks noGrp="1"/>
          </p:cNvSpPr>
          <p:nvPr>
            <p:ph type="body" sz="quarter" idx="3"/>
          </p:nvPr>
        </p:nvSpPr>
        <p:spPr>
          <a:xfrm>
            <a:off x="1023462" y="16831165"/>
            <a:ext cx="8187690" cy="13770953"/>
          </a:xfrm>
          <a:prstGeom prst="rect">
            <a:avLst/>
          </a:prstGeom>
        </p:spPr>
        <p:txBody>
          <a:bodyPr vert="horz" lIns="181911" tIns="90955" rIns="181911" bIns="909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33219088"/>
            <a:ext cx="4434999" cy="1754762"/>
          </a:xfrm>
          <a:prstGeom prst="rect">
            <a:avLst/>
          </a:prstGeom>
        </p:spPr>
        <p:txBody>
          <a:bodyPr vert="horz" lIns="181911" tIns="90955" rIns="181911" bIns="90955" rtlCol="0" anchor="b"/>
          <a:lstStyle>
            <a:lvl1pPr algn="l">
              <a:defRPr sz="2400"/>
            </a:lvl1pPr>
          </a:lstStyle>
          <a:p>
            <a:endParaRPr lang="en-US"/>
          </a:p>
        </p:txBody>
      </p:sp>
      <p:sp>
        <p:nvSpPr>
          <p:cNvPr id="7" name="Slide Number Placeholder 6"/>
          <p:cNvSpPr>
            <a:spLocks noGrp="1"/>
          </p:cNvSpPr>
          <p:nvPr>
            <p:ph type="sldNum" sz="quarter" idx="5"/>
          </p:nvPr>
        </p:nvSpPr>
        <p:spPr>
          <a:xfrm>
            <a:off x="5797246" y="33219088"/>
            <a:ext cx="4434999" cy="1754762"/>
          </a:xfrm>
          <a:prstGeom prst="rect">
            <a:avLst/>
          </a:prstGeom>
        </p:spPr>
        <p:txBody>
          <a:bodyPr vert="horz" lIns="181911" tIns="90955" rIns="181911" bIns="90955" rtlCol="0" anchor="b"/>
          <a:lstStyle>
            <a:lvl1pPr algn="r">
              <a:defRPr sz="24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Diego Gerwig López</a:t>
            </a:r>
          </a:p>
          <a:p>
            <a:r>
              <a:rPr lang="en-US" dirty="0">
                <a:solidFill>
                  <a:schemeClr val="bg2"/>
                </a:solidFill>
                <a:latin typeface="Abadi" panose="020B0604020104020204" pitchFamily="34" charset="0"/>
                <a:ea typeface="SF Pro" pitchFamily="2" charset="0"/>
                <a:cs typeface="SF Pro" pitchFamily="2" charset="0"/>
              </a:rPr>
              <a:t>2025-MAY</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graphicFrame>
        <p:nvGraphicFramePr>
          <p:cNvPr id="10" name="Content Placeholder 4">
            <a:extLst>
              <a:ext uri="{FF2B5EF4-FFF2-40B4-BE49-F238E27FC236}">
                <a16:creationId xmlns:a16="http://schemas.microsoft.com/office/drawing/2014/main" id="{218A0B13-D947-14F1-7DD2-CDD43412E02C}"/>
              </a:ext>
            </a:extLst>
          </p:cNvPr>
          <p:cNvGraphicFramePr>
            <a:graphicFrameLocks noGrp="1"/>
          </p:cNvGraphicFramePr>
          <p:nvPr>
            <p:ph idx="4294967295"/>
            <p:extLst>
              <p:ext uri="{D42A27DB-BD31-4B8C-83A1-F6EECF244321}">
                <p14:modId xmlns:p14="http://schemas.microsoft.com/office/powerpoint/2010/main" val="85586637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Data Visualization</a:t>
            </a:r>
          </a:p>
        </p:txBody>
      </p:sp>
      <p:sp>
        <p:nvSpPr>
          <p:cNvPr id="43"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r>
              <a:rPr lang="en-US" sz="1100" b="1"/>
              <a:t>Flight Number vs. Launch Site Analysis</a:t>
            </a:r>
          </a:p>
          <a:p>
            <a:r>
              <a:rPr lang="en-US" sz="1100"/>
              <a:t>The scatter plot reveals that CCAFS SLC-40 handled the majority of early flights (flights 1-55), while KSC LC-39A and VAFB SLC-4E were utilized for later missions. This suggests SpaceX's expansion and specialization of launch facilities over time.</a:t>
            </a:r>
          </a:p>
          <a:p>
            <a:r>
              <a:rPr lang="en-US" sz="1100" b="1"/>
              <a:t>Payload vs. Launch Site Patterns</a:t>
            </a:r>
          </a:p>
          <a:p>
            <a:r>
              <a:rPr lang="en-US" sz="1100" b="1"/>
              <a:t>CCAFS SLC-40:</a:t>
            </a:r>
            <a:r>
              <a:rPr lang="en-US" sz="1100"/>
              <a:t> Handles diverse payload ranges (0-9,000 kg)</a:t>
            </a:r>
          </a:p>
          <a:p>
            <a:r>
              <a:rPr lang="en-US" sz="1100" b="1"/>
              <a:t>KSC LC-39A:</a:t>
            </a:r>
            <a:r>
              <a:rPr lang="en-US" sz="1100"/>
              <a:t> Specialized for heavier payloads (2,000-16,000 kg)</a:t>
            </a:r>
          </a:p>
          <a:p>
            <a:r>
              <a:rPr lang="en-US" sz="1100" b="1"/>
              <a:t>VAFB SLC-4E:</a:t>
            </a:r>
            <a:r>
              <a:rPr lang="en-US" sz="1100"/>
              <a:t> Limited to lighter payloads (0-4,000 kg)</a:t>
            </a:r>
          </a:p>
          <a:p>
            <a:r>
              <a:rPr lang="en-US" sz="1100" b="1"/>
              <a:t>Success Rate vs. Orbit Type</a:t>
            </a:r>
          </a:p>
          <a:p>
            <a:r>
              <a:rPr lang="en-US" sz="1100"/>
              <a:t>Key findings from orbit analysis:</a:t>
            </a:r>
          </a:p>
          <a:p>
            <a:r>
              <a:rPr lang="en-US" sz="1100" b="1"/>
              <a:t>100% Success:</a:t>
            </a:r>
            <a:r>
              <a:rPr lang="en-US" sz="1100"/>
              <a:t> ES-L1, SSO, GEO orbits</a:t>
            </a:r>
          </a:p>
          <a:p>
            <a:r>
              <a:rPr lang="en-US" sz="1100" b="1"/>
              <a:t>High Success (&gt;85%):</a:t>
            </a:r>
            <a:r>
              <a:rPr lang="en-US" sz="1100"/>
              <a:t> VLEO orbits</a:t>
            </a:r>
          </a:p>
          <a:p>
            <a:r>
              <a:rPr lang="en-US" sz="1100" b="1"/>
              <a:t>Moderate Success:</a:t>
            </a:r>
            <a:r>
              <a:rPr lang="en-US" sz="1100"/>
              <a:t> LEO (~73%), ISS (~61%), GTO (~67%)</a:t>
            </a:r>
          </a:p>
          <a:p>
            <a:r>
              <a:rPr lang="en-US" sz="1100" b="1"/>
              <a:t>Lower Success:</a:t>
            </a:r>
            <a:r>
              <a:rPr lang="en-US" sz="1100"/>
              <a:t> PO (~52%)</a:t>
            </a:r>
          </a:p>
          <a:p>
            <a:r>
              <a:rPr lang="en-US" sz="1100" b="1"/>
              <a:t>Launch Success Yearly Trend</a:t>
            </a:r>
          </a:p>
          <a:p>
            <a:r>
              <a:rPr lang="en-US" sz="1100" b="1"/>
              <a:t>2010-2013:</a:t>
            </a:r>
            <a:r>
              <a:rPr lang="en-US" sz="1100"/>
              <a:t> 0% success rate (early development phase)</a:t>
            </a:r>
          </a:p>
          <a:p>
            <a:r>
              <a:rPr lang="en-US" sz="1100" b="1"/>
              <a:t>2014-2015:</a:t>
            </a:r>
            <a:r>
              <a:rPr lang="en-US" sz="1100"/>
              <a:t> ~33% success rate (initial landing attempts)</a:t>
            </a:r>
          </a:p>
          <a:p>
            <a:r>
              <a:rPr lang="en-US" sz="1100" b="1"/>
              <a:t>2016:</a:t>
            </a:r>
            <a:r>
              <a:rPr lang="en-US" sz="1100"/>
              <a:t> Major breakthrough to ~62% success</a:t>
            </a:r>
          </a:p>
          <a:p>
            <a:r>
              <a:rPr lang="en-US" sz="1100" b="1"/>
              <a:t>2017:</a:t>
            </a:r>
            <a:r>
              <a:rPr lang="en-US" sz="1100"/>
              <a:t> Peak performance at ~83% success</a:t>
            </a:r>
          </a:p>
          <a:p>
            <a:r>
              <a:rPr lang="en-US" sz="1100" b="1"/>
              <a:t>2018-2020:</a:t>
            </a:r>
            <a:r>
              <a:rPr lang="en-US" sz="1100"/>
              <a:t> Stabilized at ~62-90% success rates</a:t>
            </a:r>
          </a:p>
          <a:p>
            <a:endParaRPr lang="en-US" sz="110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12</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5627749C-E961-F6FA-083D-E747B348E18A}"/>
              </a:ext>
            </a:extLst>
          </p:cNvPr>
          <p:cNvGraphicFramePr>
            <a:graphicFrameLocks noGrp="1"/>
          </p:cNvGraphicFramePr>
          <p:nvPr>
            <p:ph idx="4294967295"/>
            <p:extLst>
              <p:ext uri="{D42A27DB-BD31-4B8C-83A1-F6EECF244321}">
                <p14:modId xmlns:p14="http://schemas.microsoft.com/office/powerpoint/2010/main" val="109999494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858BAFF1-EE32-CAFD-53E9-D19D251AB887}"/>
              </a:ext>
            </a:extLst>
          </p:cNvPr>
          <p:cNvGraphicFramePr>
            <a:graphicFrameLocks noGrp="1"/>
          </p:cNvGraphicFramePr>
          <p:nvPr>
            <p:ph idx="4294967295"/>
            <p:extLst>
              <p:ext uri="{D42A27DB-BD31-4B8C-83A1-F6EECF244321}">
                <p14:modId xmlns:p14="http://schemas.microsoft.com/office/powerpoint/2010/main" val="39366573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1D5D320E-2AB6-45FB-7154-3CE5602BF9B3}"/>
              </a:ext>
            </a:extLst>
          </p:cNvPr>
          <p:cNvGraphicFramePr>
            <a:graphicFrameLocks noGrp="1"/>
          </p:cNvGraphicFramePr>
          <p:nvPr>
            <p:ph idx="4294967295"/>
            <p:extLst>
              <p:ext uri="{D42A27DB-BD31-4B8C-83A1-F6EECF244321}">
                <p14:modId xmlns:p14="http://schemas.microsoft.com/office/powerpoint/2010/main" val="79833211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sp>
        <p:nvSpPr>
          <p:cNvPr id="10" name="Rectangle 3">
            <a:extLst>
              <a:ext uri="{FF2B5EF4-FFF2-40B4-BE49-F238E27FC236}">
                <a16:creationId xmlns:a16="http://schemas.microsoft.com/office/drawing/2014/main" id="{63B38D7E-0EEC-76F6-B967-3718C6C55F2A}"/>
              </a:ext>
            </a:extLst>
          </p:cNvPr>
          <p:cNvSpPr>
            <a:spLocks noChangeArrowheads="1"/>
          </p:cNvSpPr>
          <p:nvPr/>
        </p:nvSpPr>
        <p:spPr bwMode="auto">
          <a:xfrm>
            <a:off x="838200" y="3023901"/>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endParaRPr kumimoji="0" lang="es-ES" altLang="es-ES" sz="9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graphicFrame>
        <p:nvGraphicFramePr>
          <p:cNvPr id="9" name="Tabla 8">
            <a:extLst>
              <a:ext uri="{FF2B5EF4-FFF2-40B4-BE49-F238E27FC236}">
                <a16:creationId xmlns:a16="http://schemas.microsoft.com/office/drawing/2014/main" id="{ECBC109E-9C32-58D6-8759-563F2683B156}"/>
              </a:ext>
            </a:extLst>
          </p:cNvPr>
          <p:cNvGraphicFramePr>
            <a:graphicFrameLocks noGrp="1"/>
          </p:cNvGraphicFramePr>
          <p:nvPr>
            <p:extLst>
              <p:ext uri="{D42A27DB-BD31-4B8C-83A1-F6EECF244321}">
                <p14:modId xmlns:p14="http://schemas.microsoft.com/office/powerpoint/2010/main" val="2105108503"/>
              </p:ext>
            </p:extLst>
          </p:nvPr>
        </p:nvGraphicFramePr>
        <p:xfrm>
          <a:off x="1411047" y="1966293"/>
          <a:ext cx="9369908" cy="4452162"/>
        </p:xfrm>
        <a:graphic>
          <a:graphicData uri="http://schemas.openxmlformats.org/drawingml/2006/table">
            <a:tbl>
              <a:tblPr firstRow="1" bandRow="1"/>
              <a:tblGrid>
                <a:gridCol w="2633468">
                  <a:extLst>
                    <a:ext uri="{9D8B030D-6E8A-4147-A177-3AD203B41FA5}">
                      <a16:colId xmlns:a16="http://schemas.microsoft.com/office/drawing/2014/main" val="3386536778"/>
                    </a:ext>
                  </a:extLst>
                </a:gridCol>
                <a:gridCol w="2560720">
                  <a:extLst>
                    <a:ext uri="{9D8B030D-6E8A-4147-A177-3AD203B41FA5}">
                      <a16:colId xmlns:a16="http://schemas.microsoft.com/office/drawing/2014/main" val="3726896646"/>
                    </a:ext>
                  </a:extLst>
                </a:gridCol>
                <a:gridCol w="2524346">
                  <a:extLst>
                    <a:ext uri="{9D8B030D-6E8A-4147-A177-3AD203B41FA5}">
                      <a16:colId xmlns:a16="http://schemas.microsoft.com/office/drawing/2014/main" val="2598224925"/>
                    </a:ext>
                  </a:extLst>
                </a:gridCol>
                <a:gridCol w="1651374">
                  <a:extLst>
                    <a:ext uri="{9D8B030D-6E8A-4147-A177-3AD203B41FA5}">
                      <a16:colId xmlns:a16="http://schemas.microsoft.com/office/drawing/2014/main" val="2467624724"/>
                    </a:ext>
                  </a:extLst>
                </a:gridCol>
              </a:tblGrid>
              <a:tr h="969000">
                <a:tc>
                  <a:txBody>
                    <a:bodyPr/>
                    <a:lstStyle/>
                    <a:p>
                      <a:r>
                        <a:rPr lang="es-ES" sz="2600"/>
                        <a:t>Model</a:t>
                      </a:r>
                    </a:p>
                  </a:txBody>
                  <a:tcPr marL="130946" marR="130946" marT="65473" marB="65473" anchor="ctr">
                    <a:lnL>
                      <a:noFill/>
                    </a:lnL>
                    <a:lnR>
                      <a:noFill/>
                    </a:lnR>
                    <a:lnT>
                      <a:noFill/>
                    </a:lnT>
                    <a:lnB>
                      <a:noFill/>
                    </a:lnB>
                    <a:noFill/>
                  </a:tcPr>
                </a:tc>
                <a:tc>
                  <a:txBody>
                    <a:bodyPr/>
                    <a:lstStyle/>
                    <a:p>
                      <a:r>
                        <a:rPr lang="es-ES" sz="2600"/>
                        <a:t>GridSearchCV Score</a:t>
                      </a:r>
                    </a:p>
                  </a:txBody>
                  <a:tcPr marL="130946" marR="130946" marT="65473" marB="65473" anchor="ctr">
                    <a:lnL>
                      <a:noFill/>
                    </a:lnL>
                    <a:lnR>
                      <a:noFill/>
                    </a:lnR>
                    <a:lnT>
                      <a:noFill/>
                    </a:lnT>
                    <a:lnB>
                      <a:noFill/>
                    </a:lnB>
                    <a:noFill/>
                  </a:tcPr>
                </a:tc>
                <a:tc>
                  <a:txBody>
                    <a:bodyPr/>
                    <a:lstStyle/>
                    <a:p>
                      <a:r>
                        <a:rPr lang="es-ES" sz="2600"/>
                        <a:t>Test Accuracy</a:t>
                      </a:r>
                    </a:p>
                  </a:txBody>
                  <a:tcPr marL="130946" marR="130946" marT="65473" marB="65473" anchor="ctr">
                    <a:lnL>
                      <a:noFill/>
                    </a:lnL>
                    <a:lnR>
                      <a:noFill/>
                    </a:lnR>
                    <a:lnT>
                      <a:noFill/>
                    </a:lnT>
                    <a:lnB>
                      <a:noFill/>
                    </a:lnB>
                    <a:noFill/>
                  </a:tcPr>
                </a:tc>
                <a:tc>
                  <a:txBody>
                    <a:bodyPr/>
                    <a:lstStyle/>
                    <a:p>
                      <a:r>
                        <a:rPr lang="es-ES" sz="2600"/>
                        <a:t>Ranking</a:t>
                      </a:r>
                    </a:p>
                  </a:txBody>
                  <a:tcPr marL="130946" marR="130946" marT="65473" marB="65473" anchor="ctr">
                    <a:lnL>
                      <a:noFill/>
                    </a:lnL>
                    <a:lnR>
                      <a:noFill/>
                    </a:lnR>
                    <a:lnT>
                      <a:noFill/>
                    </a:lnT>
                    <a:lnB>
                      <a:noFill/>
                    </a:lnB>
                    <a:noFill/>
                  </a:tcPr>
                </a:tc>
                <a:extLst>
                  <a:ext uri="{0D108BD9-81ED-4DB2-BD59-A6C34878D82A}">
                    <a16:rowId xmlns:a16="http://schemas.microsoft.com/office/drawing/2014/main" val="2799028313"/>
                  </a:ext>
                </a:extLst>
              </a:tr>
              <a:tr h="576162">
                <a:tc>
                  <a:txBody>
                    <a:bodyPr/>
                    <a:lstStyle/>
                    <a:p>
                      <a:r>
                        <a:rPr lang="es-ES" sz="2600" b="1"/>
                        <a:t>Decision Tree</a:t>
                      </a:r>
                      <a:endParaRPr lang="es-ES" sz="2600"/>
                    </a:p>
                  </a:txBody>
                  <a:tcPr marL="130946" marR="130946" marT="65473" marB="65473" anchor="ctr">
                    <a:lnL>
                      <a:noFill/>
                    </a:lnL>
                    <a:lnR>
                      <a:noFill/>
                    </a:lnR>
                    <a:lnT>
                      <a:noFill/>
                    </a:lnT>
                    <a:lnB>
                      <a:noFill/>
                    </a:lnB>
                    <a:noFill/>
                  </a:tcPr>
                </a:tc>
                <a:tc>
                  <a:txBody>
                    <a:bodyPr/>
                    <a:lstStyle/>
                    <a:p>
                      <a:r>
                        <a:rPr lang="es-ES" sz="2600" b="1"/>
                        <a:t>0.889</a:t>
                      </a:r>
                      <a:endParaRPr lang="es-ES" sz="2600"/>
                    </a:p>
                  </a:txBody>
                  <a:tcPr marL="130946" marR="130946" marT="65473" marB="65473" anchor="ctr">
                    <a:lnL>
                      <a:noFill/>
                    </a:lnL>
                    <a:lnR>
                      <a:noFill/>
                    </a:lnR>
                    <a:lnT>
                      <a:noFill/>
                    </a:lnT>
                    <a:lnB>
                      <a:noFill/>
                    </a:lnB>
                    <a:noFill/>
                  </a:tcPr>
                </a:tc>
                <a:tc>
                  <a:txBody>
                    <a:bodyPr/>
                    <a:lstStyle/>
                    <a:p>
                      <a:r>
                        <a:rPr lang="es-ES" sz="2600" b="1"/>
                        <a:t>0.833</a:t>
                      </a:r>
                      <a:endParaRPr lang="es-ES" sz="2600"/>
                    </a:p>
                  </a:txBody>
                  <a:tcPr marL="130946" marR="130946" marT="65473" marB="65473" anchor="ctr">
                    <a:lnL>
                      <a:noFill/>
                    </a:lnL>
                    <a:lnR>
                      <a:noFill/>
                    </a:lnR>
                    <a:lnT>
                      <a:noFill/>
                    </a:lnT>
                    <a:lnB>
                      <a:noFill/>
                    </a:lnB>
                    <a:noFill/>
                  </a:tcPr>
                </a:tc>
                <a:tc>
                  <a:txBody>
                    <a:bodyPr/>
                    <a:lstStyle/>
                    <a:p>
                      <a:r>
                        <a:rPr lang="es-ES" sz="2600" b="1"/>
                        <a:t>1st</a:t>
                      </a:r>
                      <a:endParaRPr lang="es-ES" sz="2600"/>
                    </a:p>
                  </a:txBody>
                  <a:tcPr marL="130946" marR="130946" marT="65473" marB="65473" anchor="ctr">
                    <a:lnL>
                      <a:noFill/>
                    </a:lnL>
                    <a:lnR>
                      <a:noFill/>
                    </a:lnR>
                    <a:lnT>
                      <a:noFill/>
                    </a:lnT>
                    <a:lnB>
                      <a:noFill/>
                    </a:lnB>
                    <a:noFill/>
                  </a:tcPr>
                </a:tc>
                <a:extLst>
                  <a:ext uri="{0D108BD9-81ED-4DB2-BD59-A6C34878D82A}">
                    <a16:rowId xmlns:a16="http://schemas.microsoft.com/office/drawing/2014/main" val="95857503"/>
                  </a:ext>
                </a:extLst>
              </a:tr>
              <a:tr h="969000">
                <a:tc>
                  <a:txBody>
                    <a:bodyPr/>
                    <a:lstStyle/>
                    <a:p>
                      <a:r>
                        <a:rPr lang="es-ES" sz="2600"/>
                        <a:t>K-Nearest Neighbors</a:t>
                      </a:r>
                    </a:p>
                  </a:txBody>
                  <a:tcPr marL="130946" marR="130946" marT="65473" marB="65473" anchor="ctr">
                    <a:lnL>
                      <a:noFill/>
                    </a:lnL>
                    <a:lnR>
                      <a:noFill/>
                    </a:lnR>
                    <a:lnT>
                      <a:noFill/>
                    </a:lnT>
                    <a:lnB>
                      <a:noFill/>
                    </a:lnB>
                    <a:noFill/>
                  </a:tcPr>
                </a:tc>
                <a:tc>
                  <a:txBody>
                    <a:bodyPr/>
                    <a:lstStyle/>
                    <a:p>
                      <a:r>
                        <a:rPr lang="es-ES" sz="2600"/>
                        <a:t>0.848</a:t>
                      </a:r>
                    </a:p>
                  </a:txBody>
                  <a:tcPr marL="130946" marR="130946" marT="65473" marB="65473" anchor="ctr">
                    <a:lnL>
                      <a:noFill/>
                    </a:lnL>
                    <a:lnR>
                      <a:noFill/>
                    </a:lnR>
                    <a:lnT>
                      <a:noFill/>
                    </a:lnT>
                    <a:lnB>
                      <a:noFill/>
                    </a:lnB>
                    <a:noFill/>
                  </a:tcPr>
                </a:tc>
                <a:tc>
                  <a:txBody>
                    <a:bodyPr/>
                    <a:lstStyle/>
                    <a:p>
                      <a:r>
                        <a:rPr lang="es-ES" sz="2600"/>
                        <a:t>0.833</a:t>
                      </a:r>
                    </a:p>
                  </a:txBody>
                  <a:tcPr marL="130946" marR="130946" marT="65473" marB="65473" anchor="ctr">
                    <a:lnL>
                      <a:noFill/>
                    </a:lnL>
                    <a:lnR>
                      <a:noFill/>
                    </a:lnR>
                    <a:lnT>
                      <a:noFill/>
                    </a:lnT>
                    <a:lnB>
                      <a:noFill/>
                    </a:lnB>
                    <a:noFill/>
                  </a:tcPr>
                </a:tc>
                <a:tc>
                  <a:txBody>
                    <a:bodyPr/>
                    <a:lstStyle/>
                    <a:p>
                      <a:r>
                        <a:rPr lang="es-ES" sz="2600"/>
                        <a:t>2nd</a:t>
                      </a:r>
                    </a:p>
                  </a:txBody>
                  <a:tcPr marL="130946" marR="130946" marT="65473" marB="65473" anchor="ctr">
                    <a:lnL>
                      <a:noFill/>
                    </a:lnL>
                    <a:lnR>
                      <a:noFill/>
                    </a:lnR>
                    <a:lnT>
                      <a:noFill/>
                    </a:lnT>
                    <a:lnB>
                      <a:noFill/>
                    </a:lnB>
                    <a:noFill/>
                  </a:tcPr>
                </a:tc>
                <a:extLst>
                  <a:ext uri="{0D108BD9-81ED-4DB2-BD59-A6C34878D82A}">
                    <a16:rowId xmlns:a16="http://schemas.microsoft.com/office/drawing/2014/main" val="3491028879"/>
                  </a:ext>
                </a:extLst>
              </a:tr>
              <a:tr h="969000">
                <a:tc>
                  <a:txBody>
                    <a:bodyPr/>
                    <a:lstStyle/>
                    <a:p>
                      <a:r>
                        <a:rPr lang="es-ES" sz="2600"/>
                        <a:t>Support Vector Machine</a:t>
                      </a:r>
                    </a:p>
                  </a:txBody>
                  <a:tcPr marL="130946" marR="130946" marT="65473" marB="65473" anchor="ctr">
                    <a:lnL>
                      <a:noFill/>
                    </a:lnL>
                    <a:lnR>
                      <a:noFill/>
                    </a:lnR>
                    <a:lnT>
                      <a:noFill/>
                    </a:lnT>
                    <a:lnB>
                      <a:noFill/>
                    </a:lnB>
                    <a:noFill/>
                  </a:tcPr>
                </a:tc>
                <a:tc>
                  <a:txBody>
                    <a:bodyPr/>
                    <a:lstStyle/>
                    <a:p>
                      <a:r>
                        <a:rPr lang="es-ES" sz="2600"/>
                        <a:t>0.848</a:t>
                      </a:r>
                    </a:p>
                  </a:txBody>
                  <a:tcPr marL="130946" marR="130946" marT="65473" marB="65473" anchor="ctr">
                    <a:lnL>
                      <a:noFill/>
                    </a:lnL>
                    <a:lnR>
                      <a:noFill/>
                    </a:lnR>
                    <a:lnT>
                      <a:noFill/>
                    </a:lnT>
                    <a:lnB>
                      <a:noFill/>
                    </a:lnB>
                    <a:noFill/>
                  </a:tcPr>
                </a:tc>
                <a:tc>
                  <a:txBody>
                    <a:bodyPr/>
                    <a:lstStyle/>
                    <a:p>
                      <a:r>
                        <a:rPr lang="es-ES" sz="2600"/>
                        <a:t>0.833</a:t>
                      </a:r>
                    </a:p>
                  </a:txBody>
                  <a:tcPr marL="130946" marR="130946" marT="65473" marB="65473" anchor="ctr">
                    <a:lnL>
                      <a:noFill/>
                    </a:lnL>
                    <a:lnR>
                      <a:noFill/>
                    </a:lnR>
                    <a:lnT>
                      <a:noFill/>
                    </a:lnT>
                    <a:lnB>
                      <a:noFill/>
                    </a:lnB>
                    <a:noFill/>
                  </a:tcPr>
                </a:tc>
                <a:tc>
                  <a:txBody>
                    <a:bodyPr/>
                    <a:lstStyle/>
                    <a:p>
                      <a:r>
                        <a:rPr lang="es-ES" sz="2600"/>
                        <a:t>3rd</a:t>
                      </a:r>
                    </a:p>
                  </a:txBody>
                  <a:tcPr marL="130946" marR="130946" marT="65473" marB="65473" anchor="ctr">
                    <a:lnL>
                      <a:noFill/>
                    </a:lnL>
                    <a:lnR>
                      <a:noFill/>
                    </a:lnR>
                    <a:lnT>
                      <a:noFill/>
                    </a:lnT>
                    <a:lnB>
                      <a:noFill/>
                    </a:lnB>
                    <a:noFill/>
                  </a:tcPr>
                </a:tc>
                <a:extLst>
                  <a:ext uri="{0D108BD9-81ED-4DB2-BD59-A6C34878D82A}">
                    <a16:rowId xmlns:a16="http://schemas.microsoft.com/office/drawing/2014/main" val="2174796968"/>
                  </a:ext>
                </a:extLst>
              </a:tr>
              <a:tr h="969000">
                <a:tc>
                  <a:txBody>
                    <a:bodyPr/>
                    <a:lstStyle/>
                    <a:p>
                      <a:r>
                        <a:rPr lang="es-ES" sz="2600"/>
                        <a:t>Logistic Regression</a:t>
                      </a:r>
                    </a:p>
                  </a:txBody>
                  <a:tcPr marL="130946" marR="130946" marT="65473" marB="65473" anchor="ctr">
                    <a:lnL>
                      <a:noFill/>
                    </a:lnL>
                    <a:lnR>
                      <a:noFill/>
                    </a:lnR>
                    <a:lnT>
                      <a:noFill/>
                    </a:lnT>
                    <a:lnB>
                      <a:noFill/>
                    </a:lnB>
                    <a:noFill/>
                  </a:tcPr>
                </a:tc>
                <a:tc>
                  <a:txBody>
                    <a:bodyPr/>
                    <a:lstStyle/>
                    <a:p>
                      <a:r>
                        <a:rPr lang="es-ES" sz="2600"/>
                        <a:t>0.846</a:t>
                      </a:r>
                    </a:p>
                  </a:txBody>
                  <a:tcPr marL="130946" marR="130946" marT="65473" marB="65473" anchor="ctr">
                    <a:lnL>
                      <a:noFill/>
                    </a:lnL>
                    <a:lnR>
                      <a:noFill/>
                    </a:lnR>
                    <a:lnT>
                      <a:noFill/>
                    </a:lnT>
                    <a:lnB>
                      <a:noFill/>
                    </a:lnB>
                    <a:noFill/>
                  </a:tcPr>
                </a:tc>
                <a:tc>
                  <a:txBody>
                    <a:bodyPr/>
                    <a:lstStyle/>
                    <a:p>
                      <a:r>
                        <a:rPr lang="es-ES" sz="2600"/>
                        <a:t>0.833</a:t>
                      </a:r>
                    </a:p>
                  </a:txBody>
                  <a:tcPr marL="130946" marR="130946" marT="65473" marB="65473" anchor="ctr">
                    <a:lnL>
                      <a:noFill/>
                    </a:lnL>
                    <a:lnR>
                      <a:noFill/>
                    </a:lnR>
                    <a:lnT>
                      <a:noFill/>
                    </a:lnT>
                    <a:lnB>
                      <a:noFill/>
                    </a:lnB>
                    <a:noFill/>
                  </a:tcPr>
                </a:tc>
                <a:tc>
                  <a:txBody>
                    <a:bodyPr/>
                    <a:lstStyle/>
                    <a:p>
                      <a:r>
                        <a:rPr lang="es-ES" sz="2600"/>
                        <a:t>4th</a:t>
                      </a:r>
                    </a:p>
                  </a:txBody>
                  <a:tcPr marL="130946" marR="130946" marT="65473" marB="65473" anchor="ctr">
                    <a:lnL>
                      <a:noFill/>
                    </a:lnL>
                    <a:lnR>
                      <a:noFill/>
                    </a:lnR>
                    <a:lnT>
                      <a:noFill/>
                    </a:lnT>
                    <a:lnB>
                      <a:noFill/>
                    </a:lnB>
                    <a:noFill/>
                  </a:tcPr>
                </a:tc>
                <a:extLst>
                  <a:ext uri="{0D108BD9-81ED-4DB2-BD59-A6C34878D82A}">
                    <a16:rowId xmlns:a16="http://schemas.microsoft.com/office/drawing/2014/main" val="2747211541"/>
                  </a:ext>
                </a:extLst>
              </a:tr>
            </a:tbl>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371599" y="2318197"/>
            <a:ext cx="9724031" cy="36833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2000" b="1">
                <a:solidFill>
                  <a:schemeClr val="tx1"/>
                </a:solidFill>
                <a:latin typeface="+mn-lt"/>
              </a:rPr>
              <a:t>Best Model: Decision Tree</a:t>
            </a:r>
          </a:p>
          <a:p>
            <a:pPr>
              <a:buFont typeface="Arial" panose="020B0604020202020204" pitchFamily="34" charset="0"/>
              <a:buChar char="•"/>
            </a:pPr>
            <a:r>
              <a:rPr lang="en-US" sz="2000" b="1">
                <a:solidFill>
                  <a:schemeClr val="tx1"/>
                </a:solidFill>
                <a:latin typeface="+mn-lt"/>
              </a:rPr>
              <a:t>Highest cross-validation score:</a:t>
            </a:r>
            <a:r>
              <a:rPr lang="en-US" sz="2000">
                <a:solidFill>
                  <a:schemeClr val="tx1"/>
                </a:solidFill>
                <a:latin typeface="+mn-lt"/>
              </a:rPr>
              <a:t> 0.889</a:t>
            </a:r>
          </a:p>
          <a:p>
            <a:pPr>
              <a:buFont typeface="Arial" panose="020B0604020202020204" pitchFamily="34" charset="0"/>
              <a:buChar char="•"/>
            </a:pPr>
            <a:r>
              <a:rPr lang="en-US" sz="2000" b="1">
                <a:solidFill>
                  <a:schemeClr val="tx1"/>
                </a:solidFill>
                <a:latin typeface="+mn-lt"/>
              </a:rPr>
              <a:t>Test accuracy:</a:t>
            </a:r>
            <a:r>
              <a:rPr lang="en-US" sz="2000">
                <a:solidFill>
                  <a:schemeClr val="tx1"/>
                </a:solidFill>
                <a:latin typeface="+mn-lt"/>
              </a:rPr>
              <a:t> 83.3%</a:t>
            </a:r>
          </a:p>
          <a:p>
            <a:pPr>
              <a:buFont typeface="Arial" panose="020B0604020202020204" pitchFamily="34" charset="0"/>
              <a:buChar char="•"/>
            </a:pPr>
            <a:r>
              <a:rPr lang="en-US" sz="2000" b="1">
                <a:solidFill>
                  <a:schemeClr val="tx1"/>
                </a:solidFill>
                <a:latin typeface="+mn-lt"/>
              </a:rPr>
              <a:t>Confusion Matrix:</a:t>
            </a:r>
            <a:r>
              <a:rPr lang="en-US" sz="2000">
                <a:solidFill>
                  <a:schemeClr val="tx1"/>
                </a:solidFill>
                <a:latin typeface="+mn-lt"/>
              </a:rPr>
              <a:t> Perfect precision for successful landings</a:t>
            </a:r>
          </a:p>
          <a:p>
            <a:pPr>
              <a:buFont typeface="Arial" panose="020B0604020202020204" pitchFamily="34" charset="0"/>
              <a:buChar char="•"/>
            </a:pPr>
            <a:r>
              <a:rPr lang="en-US" sz="2000" b="1">
                <a:solidFill>
                  <a:schemeClr val="tx1"/>
                </a:solidFill>
                <a:latin typeface="+mn-lt"/>
              </a:rPr>
              <a:t>Key advantage:</a:t>
            </a:r>
            <a:r>
              <a:rPr lang="en-US" sz="2000">
                <a:solidFill>
                  <a:schemeClr val="tx1"/>
                </a:solidFill>
                <a:latin typeface="+mn-lt"/>
              </a:rPr>
              <a:t> Interpretable decision rules for business insights</a:t>
            </a:r>
          </a:p>
          <a:p>
            <a:pPr>
              <a:buFont typeface="Arial" panose="020B0604020202020204" pitchFamily="34" charset="0"/>
              <a:buChar char="•"/>
            </a:pPr>
            <a:r>
              <a:rPr lang="en-US" sz="2000" b="1">
                <a:solidFill>
                  <a:schemeClr val="tx1"/>
                </a:solidFill>
                <a:latin typeface="+mn-lt"/>
              </a:rPr>
              <a:t>Model Insights</a:t>
            </a:r>
          </a:p>
          <a:p>
            <a:pPr>
              <a:buFont typeface="Arial" panose="020B0604020202020204" pitchFamily="34" charset="0"/>
              <a:buChar char="•"/>
            </a:pPr>
            <a:r>
              <a:rPr lang="en-US" sz="2000">
                <a:solidFill>
                  <a:schemeClr val="tx1"/>
                </a:solidFill>
                <a:latin typeface="+mn-lt"/>
              </a:rPr>
              <a:t>All models achieved identical test accuracy (83.3%), but Decision Tree's superior cross-validation performance indicates better generalization capability and reduced overfitting risk.</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Flight Number vs. Launch Site</a:t>
            </a:r>
          </a:p>
        </p:txBody>
      </p:sp>
      <p:pic>
        <p:nvPicPr>
          <p:cNvPr id="2" name="Picture 8">
            <a:extLst>
              <a:ext uri="{FF2B5EF4-FFF2-40B4-BE49-F238E27FC236}">
                <a16:creationId xmlns:a16="http://schemas.microsoft.com/office/drawing/2014/main" id="{A816ABF1-17C6-4AB5-4C3B-657F7A55C8DA}"/>
              </a:ext>
            </a:extLst>
          </p:cNvPr>
          <p:cNvPicPr>
            <a:picLocks noChangeAspect="1"/>
          </p:cNvPicPr>
          <p:nvPr/>
        </p:nvPicPr>
        <p:blipFill>
          <a:blip r:embed="rId2"/>
          <a:stretch>
            <a:fillRect/>
          </a:stretch>
        </p:blipFill>
        <p:spPr>
          <a:xfrm>
            <a:off x="2066894" y="1966293"/>
            <a:ext cx="8058210" cy="445216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Launch Site</a:t>
            </a:r>
          </a:p>
        </p:txBody>
      </p:sp>
      <p:pic>
        <p:nvPicPr>
          <p:cNvPr id="2" name="Picture 7">
            <a:extLst>
              <a:ext uri="{FF2B5EF4-FFF2-40B4-BE49-F238E27FC236}">
                <a16:creationId xmlns:a16="http://schemas.microsoft.com/office/drawing/2014/main" id="{C5E33BA4-A590-9F7F-E361-0848EF19F513}"/>
              </a:ext>
            </a:extLst>
          </p:cNvPr>
          <p:cNvPicPr>
            <a:picLocks noChangeAspect="1"/>
          </p:cNvPicPr>
          <p:nvPr/>
        </p:nvPicPr>
        <p:blipFill>
          <a:blip r:embed="rId2"/>
          <a:stretch>
            <a:fillRect/>
          </a:stretch>
        </p:blipFill>
        <p:spPr>
          <a:xfrm>
            <a:off x="1992626" y="1966293"/>
            <a:ext cx="8206746" cy="445216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FE791C8F-9A88-9CA4-DA53-77D74051046D}"/>
              </a:ext>
            </a:extLst>
          </p:cNvPr>
          <p:cNvGraphicFramePr/>
          <p:nvPr>
            <p:extLst>
              <p:ext uri="{D42A27DB-BD31-4B8C-83A1-F6EECF244321}">
                <p14:modId xmlns:p14="http://schemas.microsoft.com/office/powerpoint/2010/main" val="15792276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Success Rate vs. Orbit Type</a:t>
            </a:r>
          </a:p>
        </p:txBody>
      </p:sp>
      <p:pic>
        <p:nvPicPr>
          <p:cNvPr id="2" name="Picture 8">
            <a:extLst>
              <a:ext uri="{FF2B5EF4-FFF2-40B4-BE49-F238E27FC236}">
                <a16:creationId xmlns:a16="http://schemas.microsoft.com/office/drawing/2014/main" id="{780C9CD1-CDE8-5D76-05EA-1496CCD31F73}"/>
              </a:ext>
            </a:extLst>
          </p:cNvPr>
          <p:cNvPicPr>
            <a:picLocks noChangeAspect="1"/>
          </p:cNvPicPr>
          <p:nvPr/>
        </p:nvPicPr>
        <p:blipFill>
          <a:blip r:embed="rId2"/>
          <a:stretch>
            <a:fillRect/>
          </a:stretch>
        </p:blipFill>
        <p:spPr>
          <a:xfrm>
            <a:off x="2846246" y="1966293"/>
            <a:ext cx="6499506" cy="445216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Flight Number vs. Orbit Type</a:t>
            </a:r>
          </a:p>
        </p:txBody>
      </p:sp>
      <p:pic>
        <p:nvPicPr>
          <p:cNvPr id="2" name="Picture 7">
            <a:extLst>
              <a:ext uri="{FF2B5EF4-FFF2-40B4-BE49-F238E27FC236}">
                <a16:creationId xmlns:a16="http://schemas.microsoft.com/office/drawing/2014/main" id="{C3E8C8A7-3AFE-9F23-F691-6B9374A5F996}"/>
              </a:ext>
            </a:extLst>
          </p:cNvPr>
          <p:cNvPicPr>
            <a:picLocks noChangeAspect="1"/>
          </p:cNvPicPr>
          <p:nvPr/>
        </p:nvPicPr>
        <p:blipFill>
          <a:blip r:embed="rId2"/>
          <a:stretch>
            <a:fillRect/>
          </a:stretch>
        </p:blipFill>
        <p:spPr>
          <a:xfrm>
            <a:off x="2190594" y="1966293"/>
            <a:ext cx="7810810" cy="445216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Orbit Type</a:t>
            </a:r>
          </a:p>
        </p:txBody>
      </p:sp>
      <p:pic>
        <p:nvPicPr>
          <p:cNvPr id="2" name="Picture 7">
            <a:extLst>
              <a:ext uri="{FF2B5EF4-FFF2-40B4-BE49-F238E27FC236}">
                <a16:creationId xmlns:a16="http://schemas.microsoft.com/office/drawing/2014/main" id="{2C0F0BD8-265F-496E-CE64-5161D6875F00}"/>
              </a:ext>
            </a:extLst>
          </p:cNvPr>
          <p:cNvPicPr>
            <a:picLocks noChangeAspect="1"/>
          </p:cNvPicPr>
          <p:nvPr/>
        </p:nvPicPr>
        <p:blipFill>
          <a:blip r:embed="rId2"/>
          <a:stretch>
            <a:fillRect/>
          </a:stretch>
        </p:blipFill>
        <p:spPr>
          <a:xfrm>
            <a:off x="2257931" y="1966293"/>
            <a:ext cx="7676137" cy="445216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Success Yearly Trend</a:t>
            </a:r>
          </a:p>
        </p:txBody>
      </p:sp>
      <p:pic>
        <p:nvPicPr>
          <p:cNvPr id="2" name="Picture 7">
            <a:extLst>
              <a:ext uri="{FF2B5EF4-FFF2-40B4-BE49-F238E27FC236}">
                <a16:creationId xmlns:a16="http://schemas.microsoft.com/office/drawing/2014/main" id="{7CE9B423-AE69-C786-0193-2BF3F6BABA46}"/>
              </a:ext>
            </a:extLst>
          </p:cNvPr>
          <p:cNvPicPr>
            <a:picLocks noChangeAspect="1"/>
          </p:cNvPicPr>
          <p:nvPr/>
        </p:nvPicPr>
        <p:blipFill>
          <a:blip r:embed="rId2"/>
          <a:stretch>
            <a:fillRect/>
          </a:stretch>
        </p:blipFill>
        <p:spPr>
          <a:xfrm>
            <a:off x="2322982" y="1966293"/>
            <a:ext cx="7546035" cy="445216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All Launch Site Names</a:t>
            </a:r>
          </a:p>
        </p:txBody>
      </p:sp>
      <p:pic>
        <p:nvPicPr>
          <p:cNvPr id="2" name="Picture 8">
            <a:extLst>
              <a:ext uri="{FF2B5EF4-FFF2-40B4-BE49-F238E27FC236}">
                <a16:creationId xmlns:a16="http://schemas.microsoft.com/office/drawing/2014/main" id="{77A5C18B-4E11-FEAA-A889-76701DC01C4F}"/>
              </a:ext>
            </a:extLst>
          </p:cNvPr>
          <p:cNvPicPr>
            <a:picLocks noChangeAspect="1"/>
          </p:cNvPicPr>
          <p:nvPr/>
        </p:nvPicPr>
        <p:blipFill>
          <a:blip r:embed="rId2"/>
          <a:stretch>
            <a:fillRect/>
          </a:stretch>
        </p:blipFill>
        <p:spPr>
          <a:xfrm>
            <a:off x="1731137" y="1966293"/>
            <a:ext cx="8729724" cy="445216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rgbClr val="FFFFFF"/>
                </a:solidFill>
                <a:latin typeface="+mj-lt"/>
                <a:ea typeface="+mj-ea"/>
                <a:cs typeface="+mj-cs"/>
              </a:rPr>
              <a:t>Launch Site Names Begin with 'CCA'</a:t>
            </a:r>
          </a:p>
        </p:txBody>
      </p:sp>
      <p:pic>
        <p:nvPicPr>
          <p:cNvPr id="2" name="Picture 13">
            <a:extLst>
              <a:ext uri="{FF2B5EF4-FFF2-40B4-BE49-F238E27FC236}">
                <a16:creationId xmlns:a16="http://schemas.microsoft.com/office/drawing/2014/main" id="{E939103D-55ED-75F2-E433-97D1641E3425}"/>
              </a:ext>
            </a:extLst>
          </p:cNvPr>
          <p:cNvPicPr>
            <a:picLocks noChangeAspect="1"/>
          </p:cNvPicPr>
          <p:nvPr/>
        </p:nvPicPr>
        <p:blipFill>
          <a:blip r:embed="rId2"/>
          <a:stretch>
            <a:fillRect/>
          </a:stretch>
        </p:blipFill>
        <p:spPr>
          <a:xfrm>
            <a:off x="764073" y="1966293"/>
            <a:ext cx="10663853" cy="445216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290394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810259" y="649480"/>
            <a:ext cx="6555347" cy="5546047"/>
          </a:xfrm>
          <a:prstGeom prst="rect">
            <a:avLst/>
          </a:prstGeom>
        </p:spPr>
        <p:txBody>
          <a:bodyPr vert="horz" lIns="91440" tIns="45720" rIns="91440" bIns="45720" rtlCol="0" anchor="ctr">
            <a:normAutofit/>
          </a:bodyPr>
          <a:lstStyle/>
          <a:p>
            <a:r>
              <a:rPr lang="en-US" sz="2000"/>
              <a:t>the results of all 4 models side by side, we can see that they all share the same accuracy score and confusion matrix when tested on the test set. </a:t>
            </a:r>
          </a:p>
          <a:p>
            <a:r>
              <a:rPr lang="en-US" sz="2000"/>
              <a:t>Therefore, their GridSearchCV best scores are used to rank them instead. Based on the GridSearchCV best scores, the models are ranked in the following order with the first being the best and the laPuttingst one being the worst:</a:t>
            </a:r>
          </a:p>
          <a:p>
            <a:pPr marL="800100" lvl="1"/>
            <a:r>
              <a:rPr lang="en-US" sz="2000"/>
              <a:t>Decision tree (GridSearchCV best score: 0.8892857142857142) </a:t>
            </a:r>
          </a:p>
          <a:p>
            <a:pPr marL="800100" lvl="1"/>
            <a:r>
              <a:rPr lang="en-US" sz="2000"/>
              <a:t>K nearest neighbors, KNN (GridSearchCV best score: 0.8482142857142858)</a:t>
            </a:r>
          </a:p>
          <a:p>
            <a:pPr marL="800100" lvl="1"/>
            <a:r>
              <a:rPr lang="en-US" sz="2000"/>
              <a:t>Support vector machine, SVM (GridSearchCV best score: 0.8482142857142856)</a:t>
            </a:r>
          </a:p>
          <a:p>
            <a:pPr marL="800100" lvl="1"/>
            <a:r>
              <a:rPr lang="en-US" sz="2000"/>
              <a:t>Logistic regression (GridSearchCV best score: 0.8464285714285713)</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Confusion Matrix</a:t>
            </a:r>
          </a:p>
        </p:txBody>
      </p:sp>
      <p:pic>
        <p:nvPicPr>
          <p:cNvPr id="2" name="Picture 8">
            <a:extLst>
              <a:ext uri="{FF2B5EF4-FFF2-40B4-BE49-F238E27FC236}">
                <a16:creationId xmlns:a16="http://schemas.microsoft.com/office/drawing/2014/main" id="{1D482B11-FE10-4FD2-9107-53803062C54B}"/>
              </a:ext>
            </a:extLst>
          </p:cNvPr>
          <p:cNvPicPr>
            <a:picLocks noChangeAspect="1"/>
          </p:cNvPicPr>
          <p:nvPr/>
        </p:nvPicPr>
        <p:blipFill>
          <a:blip r:embed="rId2"/>
          <a:stretch>
            <a:fillRect/>
          </a:stretch>
        </p:blipFill>
        <p:spPr>
          <a:xfrm>
            <a:off x="4502428" y="647087"/>
            <a:ext cx="7225748" cy="556382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810259" y="649480"/>
            <a:ext cx="6555347" cy="5546047"/>
          </a:xfrm>
          <a:prstGeom prst="rect">
            <a:avLst/>
          </a:prstGeom>
        </p:spPr>
        <p:txBody>
          <a:bodyPr vert="horz" lIns="91440" tIns="45720" rIns="91440" bIns="45720" rtlCol="0" anchor="ctr">
            <a:normAutofit/>
          </a:bodyPr>
          <a:lstStyle/>
          <a:p>
            <a:r>
              <a:rPr lang="en-US" sz="2000"/>
              <a:t>In this project, we try to predict if the first stage of a given Falcon 9 launch will land in order to determine the cost of a launch.</a:t>
            </a:r>
          </a:p>
          <a:p>
            <a:r>
              <a:rPr lang="en-US" sz="2000"/>
              <a:t>Each feature of a Falcon 9 launch, such as its payload mass or orbit type, may affect the mission outcome in a certain way. </a:t>
            </a:r>
          </a:p>
          <a:p>
            <a:r>
              <a:rPr lang="en-US" sz="2000"/>
              <a:t>Several machine learning algorithms are employed to learn the patterns of past Falcon 9 launch data to produce predictive models that can be used to predict the outcome of a Falcon 9 launch.</a:t>
            </a:r>
          </a:p>
          <a:p>
            <a:r>
              <a:rPr lang="en-US" sz="2000"/>
              <a:t>The predictive model produced by decision tree algorithm performed the best among the 4 machine learning algorithms employed. </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uadroTexto 1">
            <a:extLst>
              <a:ext uri="{FF2B5EF4-FFF2-40B4-BE49-F238E27FC236}">
                <a16:creationId xmlns:a16="http://schemas.microsoft.com/office/drawing/2014/main" id="{B31ED211-D5E2-C924-304B-0E7BC24B150C}"/>
              </a:ext>
            </a:extLst>
          </p:cNvPr>
          <p:cNvGraphicFramePr/>
          <p:nvPr>
            <p:extLst>
              <p:ext uri="{D42A27DB-BD31-4B8C-83A1-F6EECF244321}">
                <p14:modId xmlns:p14="http://schemas.microsoft.com/office/powerpoint/2010/main" val="118926981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810259" y="649480"/>
            <a:ext cx="6555347" cy="5546047"/>
          </a:xfrm>
          <a:prstGeom prst="rect">
            <a:avLst/>
          </a:prstGeom>
        </p:spPr>
        <p:txBody>
          <a:bodyPr vert="horz" lIns="91440" tIns="45720" rIns="91440" bIns="45720" rtlCol="0" anchor="ctr">
            <a:normAutofit/>
          </a:bodyPr>
          <a:lstStyle/>
          <a:p>
            <a:pPr marL="0" indent="0">
              <a:spcBef>
                <a:spcPts val="1400"/>
              </a:spcBef>
              <a:buNone/>
            </a:pPr>
            <a:endParaRPr lang="en-US" sz="2000" dirty="0"/>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37" name="CuadroTexto 2">
            <a:extLst>
              <a:ext uri="{FF2B5EF4-FFF2-40B4-BE49-F238E27FC236}">
                <a16:creationId xmlns:a16="http://schemas.microsoft.com/office/drawing/2014/main" id="{1010A954-0891-0530-8250-CBDBC70FB459}"/>
              </a:ext>
            </a:extLst>
          </p:cNvPr>
          <p:cNvGraphicFramePr/>
          <p:nvPr>
            <p:extLst>
              <p:ext uri="{D42A27DB-BD31-4B8C-83A1-F6EECF244321}">
                <p14:modId xmlns:p14="http://schemas.microsoft.com/office/powerpoint/2010/main" val="36135889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1603EFC4-D817-6393-60AB-9C4EE6737267}"/>
              </a:ext>
            </a:extLst>
          </p:cNvPr>
          <p:cNvGraphicFramePr/>
          <p:nvPr>
            <p:extLst>
              <p:ext uri="{D42A27DB-BD31-4B8C-83A1-F6EECF244321}">
                <p14:modId xmlns:p14="http://schemas.microsoft.com/office/powerpoint/2010/main" val="79392464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graphicFrame>
        <p:nvGraphicFramePr>
          <p:cNvPr id="30" name="Content Placeholder 2">
            <a:extLst>
              <a:ext uri="{FF2B5EF4-FFF2-40B4-BE49-F238E27FC236}">
                <a16:creationId xmlns:a16="http://schemas.microsoft.com/office/drawing/2014/main" id="{5371848C-5B88-8B07-A7EE-2AA5A992790E}"/>
              </a:ext>
            </a:extLst>
          </p:cNvPr>
          <p:cNvGraphicFramePr>
            <a:graphicFrameLocks noGrp="1"/>
          </p:cNvGraphicFramePr>
          <p:nvPr>
            <p:ph idx="4294967295"/>
            <p:extLst>
              <p:ext uri="{D42A27DB-BD31-4B8C-83A1-F6EECF244321}">
                <p14:modId xmlns:p14="http://schemas.microsoft.com/office/powerpoint/2010/main" val="418369344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 – SpaceX API</a:t>
            </a:r>
          </a:p>
        </p:txBody>
      </p:sp>
      <p:pic>
        <p:nvPicPr>
          <p:cNvPr id="2" name="Picture 7">
            <a:extLst>
              <a:ext uri="{FF2B5EF4-FFF2-40B4-BE49-F238E27FC236}">
                <a16:creationId xmlns:a16="http://schemas.microsoft.com/office/drawing/2014/main" id="{E0315F19-4BC9-D3A5-8620-EDAB4BF113A2}"/>
              </a:ext>
            </a:extLst>
          </p:cNvPr>
          <p:cNvPicPr>
            <a:picLocks noChangeAspect="1"/>
          </p:cNvPicPr>
          <p:nvPr/>
        </p:nvPicPr>
        <p:blipFill>
          <a:blip r:embed="rId2"/>
          <a:stretch>
            <a:fillRect/>
          </a:stretch>
        </p:blipFill>
        <p:spPr>
          <a:xfrm>
            <a:off x="432225" y="3243691"/>
            <a:ext cx="11327549" cy="1897364"/>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99713" y="248038"/>
            <a:ext cx="7063721"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 - Scraping</a:t>
            </a:r>
          </a:p>
        </p:txBody>
      </p:sp>
      <p:pic>
        <p:nvPicPr>
          <p:cNvPr id="5" name="Picture 6">
            <a:extLst>
              <a:ext uri="{FF2B5EF4-FFF2-40B4-BE49-F238E27FC236}">
                <a16:creationId xmlns:a16="http://schemas.microsoft.com/office/drawing/2014/main" id="{D24E56B8-3C93-EFC8-306D-8440BCB59549}"/>
              </a:ext>
            </a:extLst>
          </p:cNvPr>
          <p:cNvPicPr>
            <a:picLocks noChangeAspect="1"/>
          </p:cNvPicPr>
          <p:nvPr/>
        </p:nvPicPr>
        <p:blipFill>
          <a:blip r:embed="rId2"/>
          <a:stretch>
            <a:fillRect/>
          </a:stretch>
        </p:blipFill>
        <p:spPr>
          <a:xfrm>
            <a:off x="432225" y="3073777"/>
            <a:ext cx="11327549" cy="2237191"/>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9</a:t>
            </a:fld>
            <a:endParaRPr lang="en-US" sz="11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www.w3.org/XML/1998/namespace"/>
    <ds:schemaRef ds:uri="http://purl.org/dc/terms/"/>
    <ds:schemaRef ds:uri="http://purl.org/dc/elements/1.1/"/>
    <ds:schemaRef ds:uri="http://schemas.microsoft.com/office/2006/documentManagement/types"/>
    <ds:schemaRef ds:uri="155be751-a274-42e8-93fb-f39d3b9bccc8"/>
    <ds:schemaRef ds:uri="http://schemas.microsoft.com/office/2006/metadata/properties"/>
    <ds:schemaRef ds:uri="http://purl.org/dc/dcmitype/"/>
    <ds:schemaRef ds:uri="http://schemas.microsoft.com/office/infopath/2007/PartnerControls"/>
    <ds:schemaRef ds:uri="http://schemas.openxmlformats.org/package/2006/metadata/core-properties"/>
    <ds:schemaRef ds:uri="f80a141d-92ca-4d3d-9308-f7e7b1d44ce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110</TotalTime>
  <Words>1474</Words>
  <Application>Microsoft Office PowerPoint</Application>
  <PresentationFormat>Panorámica</PresentationFormat>
  <Paragraphs>211</Paragraphs>
  <Slides>31</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Diego Gerwig Lopez</cp:lastModifiedBy>
  <cp:revision>198</cp:revision>
  <dcterms:created xsi:type="dcterms:W3CDTF">2021-04-29T18:58:34Z</dcterms:created>
  <dcterms:modified xsi:type="dcterms:W3CDTF">2025-05-27T15:47:47Z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